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7" r:id="rId1"/>
  </p:sldMasterIdLst>
  <p:notesMasterIdLst>
    <p:notesMasterId r:id="rId39"/>
  </p:notesMasterIdLst>
  <p:sldIdLst>
    <p:sldId id="258" r:id="rId2"/>
    <p:sldId id="256" r:id="rId3"/>
    <p:sldId id="737" r:id="rId4"/>
    <p:sldId id="740" r:id="rId5"/>
    <p:sldId id="743" r:id="rId6"/>
    <p:sldId id="738" r:id="rId7"/>
    <p:sldId id="739" r:id="rId8"/>
    <p:sldId id="746" r:id="rId9"/>
    <p:sldId id="748" r:id="rId10"/>
    <p:sldId id="749" r:id="rId11"/>
    <p:sldId id="770" r:id="rId12"/>
    <p:sldId id="753" r:id="rId13"/>
    <p:sldId id="751" r:id="rId14"/>
    <p:sldId id="747" r:id="rId15"/>
    <p:sldId id="752" r:id="rId16"/>
    <p:sldId id="760" r:id="rId17"/>
    <p:sldId id="260" r:id="rId18"/>
    <p:sldId id="795" r:id="rId19"/>
    <p:sldId id="774" r:id="rId20"/>
    <p:sldId id="773" r:id="rId21"/>
    <p:sldId id="776" r:id="rId22"/>
    <p:sldId id="796" r:id="rId23"/>
    <p:sldId id="777" r:id="rId24"/>
    <p:sldId id="744" r:id="rId25"/>
    <p:sldId id="775" r:id="rId26"/>
    <p:sldId id="778" r:id="rId27"/>
    <p:sldId id="779" r:id="rId28"/>
    <p:sldId id="780" r:id="rId29"/>
    <p:sldId id="781" r:id="rId30"/>
    <p:sldId id="782" r:id="rId31"/>
    <p:sldId id="784" r:id="rId32"/>
    <p:sldId id="788" r:id="rId33"/>
    <p:sldId id="793" r:id="rId34"/>
    <p:sldId id="785" r:id="rId35"/>
    <p:sldId id="787" r:id="rId36"/>
    <p:sldId id="794" r:id="rId37"/>
    <p:sldId id="7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10"/>
    <a:srgbClr val="4971B7"/>
    <a:srgbClr val="FFFFFF"/>
    <a:srgbClr val="FFF0D1"/>
    <a:srgbClr val="000000"/>
    <a:srgbClr val="FFE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D8C5E-26C0-9342-812F-BDA2383DDFDD}" v="4" dt="2024-10-22T10:00:51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 autoAdjust="0"/>
    <p:restoredTop sz="93923"/>
  </p:normalViewPr>
  <p:slideViewPr>
    <p:cSldViewPr snapToGrid="0">
      <p:cViewPr varScale="1">
        <p:scale>
          <a:sx n="105" d="100"/>
          <a:sy n="105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na Pylvänäinen" userId="c59d8c51-d798-4d54-969f-0e084d63681b" providerId="ADAL" clId="{06ED7976-464B-4251-8516-0F0BAEDDEDCA}"/>
    <pc:docChg chg="undo custSel addSld delSld modSld sldOrd">
      <pc:chgData name="Joanna Pylvänäinen" userId="c59d8c51-d798-4d54-969f-0e084d63681b" providerId="ADAL" clId="{06ED7976-464B-4251-8516-0F0BAEDDEDCA}" dt="2024-10-21T12:57:56.406" v="1009" actId="20577"/>
      <pc:docMkLst>
        <pc:docMk/>
      </pc:docMkLst>
      <pc:sldChg chg="modSp mod">
        <pc:chgData name="Joanna Pylvänäinen" userId="c59d8c51-d798-4d54-969f-0e084d63681b" providerId="ADAL" clId="{06ED7976-464B-4251-8516-0F0BAEDDEDCA}" dt="2024-10-21T08:05:33.203" v="64" actId="20577"/>
        <pc:sldMkLst>
          <pc:docMk/>
          <pc:sldMk cId="2121845041" sldId="256"/>
        </pc:sldMkLst>
        <pc:spChg chg="mod">
          <ac:chgData name="Joanna Pylvänäinen" userId="c59d8c51-d798-4d54-969f-0e084d63681b" providerId="ADAL" clId="{06ED7976-464B-4251-8516-0F0BAEDDEDCA}" dt="2024-10-21T08:05:33.203" v="64" actId="20577"/>
          <ac:spMkLst>
            <pc:docMk/>
            <pc:sldMk cId="2121845041" sldId="256"/>
            <ac:spMk id="3" creationId="{0C7CD59D-176E-0821-0DCE-8A4D8081C852}"/>
          </ac:spMkLst>
        </pc:spChg>
      </pc:sldChg>
      <pc:sldChg chg="add del">
        <pc:chgData name="Joanna Pylvänäinen" userId="c59d8c51-d798-4d54-969f-0e084d63681b" providerId="ADAL" clId="{06ED7976-464B-4251-8516-0F0BAEDDEDCA}" dt="2024-10-08T12:24:39.120" v="51" actId="47"/>
        <pc:sldMkLst>
          <pc:docMk/>
          <pc:sldMk cId="2828561593" sldId="257"/>
        </pc:sldMkLst>
      </pc:sldChg>
      <pc:sldChg chg="add del">
        <pc:chgData name="Joanna Pylvänäinen" userId="c59d8c51-d798-4d54-969f-0e084d63681b" providerId="ADAL" clId="{06ED7976-464B-4251-8516-0F0BAEDDEDCA}" dt="2024-10-08T12:20:50.524" v="9" actId="2696"/>
        <pc:sldMkLst>
          <pc:docMk/>
          <pc:sldMk cId="1867059292" sldId="258"/>
        </pc:sldMkLst>
      </pc:sldChg>
      <pc:sldChg chg="addSp delSp modSp add mod ord">
        <pc:chgData name="Joanna Pylvänäinen" userId="c59d8c51-d798-4d54-969f-0e084d63681b" providerId="ADAL" clId="{06ED7976-464B-4251-8516-0F0BAEDDEDCA}" dt="2024-10-21T09:52:00.941" v="725" actId="20577"/>
        <pc:sldMkLst>
          <pc:docMk/>
          <pc:sldMk cId="3772676878" sldId="258"/>
        </pc:sldMkLst>
        <pc:spChg chg="mod">
          <ac:chgData name="Joanna Pylvänäinen" userId="c59d8c51-d798-4d54-969f-0e084d63681b" providerId="ADAL" clId="{06ED7976-464B-4251-8516-0F0BAEDDEDCA}" dt="2024-10-21T09:47:47.838" v="640" actId="20577"/>
          <ac:spMkLst>
            <pc:docMk/>
            <pc:sldMk cId="3772676878" sldId="258"/>
            <ac:spMk id="2" creationId="{0A2F6D79-9214-2576-D644-5BFDC2D96965}"/>
          </ac:spMkLst>
        </pc:spChg>
        <pc:spChg chg="mod">
          <ac:chgData name="Joanna Pylvänäinen" userId="c59d8c51-d798-4d54-969f-0e084d63681b" providerId="ADAL" clId="{06ED7976-464B-4251-8516-0F0BAEDDEDCA}" dt="2024-10-21T09:52:00.941" v="725" actId="20577"/>
          <ac:spMkLst>
            <pc:docMk/>
            <pc:sldMk cId="3772676878" sldId="258"/>
            <ac:spMk id="3" creationId="{AAAB519F-413E-7B38-2E65-162B3B29F98C}"/>
          </ac:spMkLst>
        </pc:spChg>
        <pc:spChg chg="del">
          <ac:chgData name="Joanna Pylvänäinen" userId="c59d8c51-d798-4d54-969f-0e084d63681b" providerId="ADAL" clId="{06ED7976-464B-4251-8516-0F0BAEDDEDCA}" dt="2024-10-08T12:21:38.977" v="19" actId="478"/>
          <ac:spMkLst>
            <pc:docMk/>
            <pc:sldMk cId="3772676878" sldId="258"/>
            <ac:spMk id="16" creationId="{0FDFE8C9-AE71-F66F-DC60-778B7136228A}"/>
          </ac:spMkLst>
        </pc:spChg>
        <pc:spChg chg="add mod">
          <ac:chgData name="Joanna Pylvänäinen" userId="c59d8c51-d798-4d54-969f-0e084d63681b" providerId="ADAL" clId="{06ED7976-464B-4251-8516-0F0BAEDDEDCA}" dt="2024-10-21T09:50:57.694" v="712" actId="1076"/>
          <ac:spMkLst>
            <pc:docMk/>
            <pc:sldMk cId="3772676878" sldId="258"/>
            <ac:spMk id="31" creationId="{29D094D2-E756-C871-1A32-A3585F912634}"/>
          </ac:spMkLst>
        </pc:spChg>
        <pc:spChg chg="add del mod">
          <ac:chgData name="Joanna Pylvänäinen" userId="c59d8c51-d798-4d54-969f-0e084d63681b" providerId="ADAL" clId="{06ED7976-464B-4251-8516-0F0BAEDDEDCA}" dt="2024-10-21T09:49:16.877" v="693"/>
          <ac:spMkLst>
            <pc:docMk/>
            <pc:sldMk cId="3772676878" sldId="258"/>
            <ac:spMk id="39" creationId="{165D691D-3F15-165D-9FCC-6C296258C33C}"/>
          </ac:spMkLst>
        </pc:spChg>
        <pc:spChg chg="add mod">
          <ac:chgData name="Joanna Pylvänäinen" userId="c59d8c51-d798-4d54-969f-0e084d63681b" providerId="ADAL" clId="{06ED7976-464B-4251-8516-0F0BAEDDEDCA}" dt="2024-10-21T09:51:39.068" v="723" actId="14100"/>
          <ac:spMkLst>
            <pc:docMk/>
            <pc:sldMk cId="3772676878" sldId="258"/>
            <ac:spMk id="43" creationId="{B77F8C83-6B48-B6EB-96F6-D5E736FB0672}"/>
          </ac:spMkLst>
        </pc:spChg>
        <pc:grpChg chg="del">
          <ac:chgData name="Joanna Pylvänäinen" userId="c59d8c51-d798-4d54-969f-0e084d63681b" providerId="ADAL" clId="{06ED7976-464B-4251-8516-0F0BAEDDEDCA}" dt="2024-10-21T08:34:55.487" v="348" actId="478"/>
          <ac:grpSpMkLst>
            <pc:docMk/>
            <pc:sldMk cId="3772676878" sldId="258"/>
            <ac:grpSpMk id="10" creationId="{72D15CE8-6360-BC2A-E3AB-615ACAAA59BE}"/>
          </ac:grpSpMkLst>
        </pc:grpChg>
        <pc:picChg chg="del mod">
          <ac:chgData name="Joanna Pylvänäinen" userId="c59d8c51-d798-4d54-969f-0e084d63681b" providerId="ADAL" clId="{06ED7976-464B-4251-8516-0F0BAEDDEDCA}" dt="2024-10-21T08:34:47.023" v="346" actId="478"/>
          <ac:picMkLst>
            <pc:docMk/>
            <pc:sldMk cId="3772676878" sldId="258"/>
            <ac:picMk id="9" creationId="{8C450E22-65A2-8650-E5D0-30D08E6174AA}"/>
          </ac:picMkLst>
        </pc:picChg>
        <pc:picChg chg="add del mod">
          <ac:chgData name="Joanna Pylvänäinen" userId="c59d8c51-d798-4d54-969f-0e084d63681b" providerId="ADAL" clId="{06ED7976-464B-4251-8516-0F0BAEDDEDCA}" dt="2024-10-21T08:33:44.463" v="326" actId="21"/>
          <ac:picMkLst>
            <pc:docMk/>
            <pc:sldMk cId="3772676878" sldId="258"/>
            <ac:picMk id="14" creationId="{FE3C22F2-AED4-C417-D3EC-745423DF5930}"/>
          </ac:picMkLst>
        </pc:picChg>
        <pc:picChg chg="add mod modCrop">
          <ac:chgData name="Joanna Pylvänäinen" userId="c59d8c51-d798-4d54-969f-0e084d63681b" providerId="ADAL" clId="{06ED7976-464B-4251-8516-0F0BAEDDEDCA}" dt="2024-10-21T08:34:37.206" v="344" actId="208"/>
          <ac:picMkLst>
            <pc:docMk/>
            <pc:sldMk cId="3772676878" sldId="258"/>
            <ac:picMk id="15" creationId="{FE3C22F2-AED4-C417-D3EC-745423DF5930}"/>
          </ac:picMkLst>
        </pc:picChg>
        <pc:picChg chg="add del mod">
          <ac:chgData name="Joanna Pylvänäinen" userId="c59d8c51-d798-4d54-969f-0e084d63681b" providerId="ADAL" clId="{06ED7976-464B-4251-8516-0F0BAEDDEDCA}" dt="2024-10-21T09:43:42.808" v="543" actId="478"/>
          <ac:picMkLst>
            <pc:docMk/>
            <pc:sldMk cId="3772676878" sldId="258"/>
            <ac:picMk id="18" creationId="{D281B043-4866-EE9A-3515-F5E28167D85F}"/>
          </ac:picMkLst>
        </pc:picChg>
        <pc:picChg chg="add mod">
          <ac:chgData name="Joanna Pylvänäinen" userId="c59d8c51-d798-4d54-969f-0e084d63681b" providerId="ADAL" clId="{06ED7976-464B-4251-8516-0F0BAEDDEDCA}" dt="2024-10-21T09:50:59.742" v="713" actId="1076"/>
          <ac:picMkLst>
            <pc:docMk/>
            <pc:sldMk cId="3772676878" sldId="258"/>
            <ac:picMk id="35" creationId="{70AF062B-E03C-BB1F-DB2F-B46B5A2337D5}"/>
          </ac:picMkLst>
        </pc:picChg>
        <pc:cxnChg chg="mod">
          <ac:chgData name="Joanna Pylvänäinen" userId="c59d8c51-d798-4d54-969f-0e084d63681b" providerId="ADAL" clId="{06ED7976-464B-4251-8516-0F0BAEDDEDCA}" dt="2024-10-21T09:51:05.901" v="715" actId="14100"/>
          <ac:cxnSpMkLst>
            <pc:docMk/>
            <pc:sldMk cId="3772676878" sldId="258"/>
            <ac:cxnSpMk id="12" creationId="{609C9533-A9B4-9432-D062-CDAF3468F7A7}"/>
          </ac:cxnSpMkLst>
        </pc:cxnChg>
        <pc:cxnChg chg="del mod">
          <ac:chgData name="Joanna Pylvänäinen" userId="c59d8c51-d798-4d54-969f-0e084d63681b" providerId="ADAL" clId="{06ED7976-464B-4251-8516-0F0BAEDDEDCA}" dt="2024-10-21T08:41:06.512" v="509" actId="478"/>
          <ac:cxnSpMkLst>
            <pc:docMk/>
            <pc:sldMk cId="3772676878" sldId="258"/>
            <ac:cxnSpMk id="13" creationId="{45DFF9C5-27BC-F409-5DAE-1D08A654161B}"/>
          </ac:cxnSpMkLst>
        </pc:cxnChg>
        <pc:cxnChg chg="add del mod">
          <ac:chgData name="Joanna Pylvänäinen" userId="c59d8c51-d798-4d54-969f-0e084d63681b" providerId="ADAL" clId="{06ED7976-464B-4251-8516-0F0BAEDDEDCA}" dt="2024-10-21T09:50:28.168" v="709" actId="478"/>
          <ac:cxnSpMkLst>
            <pc:docMk/>
            <pc:sldMk cId="3772676878" sldId="258"/>
            <ac:cxnSpMk id="27" creationId="{EB84B286-42C1-9DB0-9CA5-09033B1C00E0}"/>
          </ac:cxnSpMkLst>
        </pc:cxnChg>
        <pc:cxnChg chg="add del mod">
          <ac:chgData name="Joanna Pylvänäinen" userId="c59d8c51-d798-4d54-969f-0e084d63681b" providerId="ADAL" clId="{06ED7976-464B-4251-8516-0F0BAEDDEDCA}" dt="2024-10-21T09:51:20.533" v="719" actId="478"/>
          <ac:cxnSpMkLst>
            <pc:docMk/>
            <pc:sldMk cId="3772676878" sldId="258"/>
            <ac:cxnSpMk id="42" creationId="{F4129827-2435-42E8-47FA-DA48DCF20EC1}"/>
          </ac:cxnSpMkLst>
        </pc:cxnChg>
      </pc:sldChg>
      <pc:sldChg chg="add del">
        <pc:chgData name="Joanna Pylvänäinen" userId="c59d8c51-d798-4d54-969f-0e084d63681b" providerId="ADAL" clId="{06ED7976-464B-4251-8516-0F0BAEDDEDCA}" dt="2024-10-21T08:48:04.124" v="510" actId="47"/>
        <pc:sldMkLst>
          <pc:docMk/>
          <pc:sldMk cId="289609130" sldId="259"/>
        </pc:sldMkLst>
      </pc:sldChg>
      <pc:sldChg chg="add del">
        <pc:chgData name="Joanna Pylvänäinen" userId="c59d8c51-d798-4d54-969f-0e084d63681b" providerId="ADAL" clId="{06ED7976-464B-4251-8516-0F0BAEDDEDCA}" dt="2024-10-08T12:20:50.524" v="9" actId="2696"/>
        <pc:sldMkLst>
          <pc:docMk/>
          <pc:sldMk cId="3683930952" sldId="259"/>
        </pc:sldMkLst>
      </pc:sldChg>
      <pc:sldChg chg="addSp modSp add mod">
        <pc:chgData name="Joanna Pylvänäinen" userId="c59d8c51-d798-4d54-969f-0e084d63681b" providerId="ADAL" clId="{06ED7976-464B-4251-8516-0F0BAEDDEDCA}" dt="2024-10-21T08:12:25.756" v="205" actId="1035"/>
        <pc:sldMkLst>
          <pc:docMk/>
          <pc:sldMk cId="2493859050" sldId="260"/>
        </pc:sldMkLst>
        <pc:spChg chg="add mod">
          <ac:chgData name="Joanna Pylvänäinen" userId="c59d8c51-d798-4d54-969f-0e084d63681b" providerId="ADAL" clId="{06ED7976-464B-4251-8516-0F0BAEDDEDCA}" dt="2024-10-21T08:12:25.756" v="205" actId="1035"/>
          <ac:spMkLst>
            <pc:docMk/>
            <pc:sldMk cId="2493859050" sldId="260"/>
            <ac:spMk id="3" creationId="{9CF92E42-B0D9-CE49-EC15-EA12C084FE87}"/>
          </ac:spMkLst>
        </pc:spChg>
      </pc:sldChg>
      <pc:sldChg chg="add del">
        <pc:chgData name="Joanna Pylvänäinen" userId="c59d8c51-d798-4d54-969f-0e084d63681b" providerId="ADAL" clId="{06ED7976-464B-4251-8516-0F0BAEDDEDCA}" dt="2024-10-08T12:20:50.524" v="9" actId="2696"/>
        <pc:sldMkLst>
          <pc:docMk/>
          <pc:sldMk cId="4066420138" sldId="260"/>
        </pc:sldMkLst>
      </pc:sldChg>
      <pc:sldChg chg="modSp mod">
        <pc:chgData name="Joanna Pylvänäinen" userId="c59d8c51-d798-4d54-969f-0e084d63681b" providerId="ADAL" clId="{06ED7976-464B-4251-8516-0F0BAEDDEDCA}" dt="2024-10-21T08:08:06.284" v="153" actId="20577"/>
        <pc:sldMkLst>
          <pc:docMk/>
          <pc:sldMk cId="1265445160" sldId="739"/>
        </pc:sldMkLst>
        <pc:spChg chg="mod">
          <ac:chgData name="Joanna Pylvänäinen" userId="c59d8c51-d798-4d54-969f-0e084d63681b" providerId="ADAL" clId="{06ED7976-464B-4251-8516-0F0BAEDDEDCA}" dt="2024-10-21T08:08:06.284" v="153" actId="20577"/>
          <ac:spMkLst>
            <pc:docMk/>
            <pc:sldMk cId="1265445160" sldId="739"/>
            <ac:spMk id="3" creationId="{33F9CF94-5798-AF0E-63B7-C2D0B969CB69}"/>
          </ac:spMkLst>
        </pc:spChg>
      </pc:sldChg>
      <pc:sldChg chg="addSp modSp mod">
        <pc:chgData name="Joanna Pylvänäinen" userId="c59d8c51-d798-4d54-969f-0e084d63681b" providerId="ADAL" clId="{06ED7976-464B-4251-8516-0F0BAEDDEDCA}" dt="2024-10-21T08:51:04.131" v="541" actId="20577"/>
        <pc:sldMkLst>
          <pc:docMk/>
          <pc:sldMk cId="1943813059" sldId="740"/>
        </pc:sldMkLst>
        <pc:spChg chg="add mod">
          <ac:chgData name="Joanna Pylvänäinen" userId="c59d8c51-d798-4d54-969f-0e084d63681b" providerId="ADAL" clId="{06ED7976-464B-4251-8516-0F0BAEDDEDCA}" dt="2024-10-21T08:51:04.131" v="541" actId="20577"/>
          <ac:spMkLst>
            <pc:docMk/>
            <pc:sldMk cId="1943813059" sldId="740"/>
            <ac:spMk id="7" creationId="{537005ED-C0B9-6084-24EC-95005DD517FE}"/>
          </ac:spMkLst>
        </pc:spChg>
      </pc:sldChg>
      <pc:sldChg chg="modSp mod">
        <pc:chgData name="Joanna Pylvänäinen" userId="c59d8c51-d798-4d54-969f-0e084d63681b" providerId="ADAL" clId="{06ED7976-464B-4251-8516-0F0BAEDDEDCA}" dt="2024-10-08T12:19:19.527" v="6" actId="20577"/>
        <pc:sldMkLst>
          <pc:docMk/>
          <pc:sldMk cId="2086740912" sldId="741"/>
        </pc:sldMkLst>
        <pc:spChg chg="mod">
          <ac:chgData name="Joanna Pylvänäinen" userId="c59d8c51-d798-4d54-969f-0e084d63681b" providerId="ADAL" clId="{06ED7976-464B-4251-8516-0F0BAEDDEDCA}" dt="2024-10-08T12:19:19.527" v="6" actId="20577"/>
          <ac:spMkLst>
            <pc:docMk/>
            <pc:sldMk cId="2086740912" sldId="741"/>
            <ac:spMk id="2" creationId="{7D3F3EA1-7FFC-B811-1B3F-7BB2156477A3}"/>
          </ac:spMkLst>
        </pc:spChg>
      </pc:sldChg>
      <pc:sldChg chg="addSp modSp mod">
        <pc:chgData name="Joanna Pylvänäinen" userId="c59d8c51-d798-4d54-969f-0e084d63681b" providerId="ADAL" clId="{06ED7976-464B-4251-8516-0F0BAEDDEDCA}" dt="2024-10-21T08:51:09.125" v="542" actId="20577"/>
        <pc:sldMkLst>
          <pc:docMk/>
          <pc:sldMk cId="1226730248" sldId="743"/>
        </pc:sldMkLst>
        <pc:spChg chg="add mod">
          <ac:chgData name="Joanna Pylvänäinen" userId="c59d8c51-d798-4d54-969f-0e084d63681b" providerId="ADAL" clId="{06ED7976-464B-4251-8516-0F0BAEDDEDCA}" dt="2024-10-21T08:51:09.125" v="542" actId="20577"/>
          <ac:spMkLst>
            <pc:docMk/>
            <pc:sldMk cId="1226730248" sldId="743"/>
            <ac:spMk id="7" creationId="{001F792D-44CF-0F4D-B1AA-4FBE1F193376}"/>
          </ac:spMkLst>
        </pc:spChg>
      </pc:sldChg>
      <pc:sldChg chg="addSp delSp modSp mod">
        <pc:chgData name="Joanna Pylvänäinen" userId="c59d8c51-d798-4d54-969f-0e084d63681b" providerId="ADAL" clId="{06ED7976-464B-4251-8516-0F0BAEDDEDCA}" dt="2024-10-21T12:23:55.454" v="992" actId="1035"/>
        <pc:sldMkLst>
          <pc:docMk/>
          <pc:sldMk cId="550778574" sldId="744"/>
        </pc:sldMkLst>
        <pc:spChg chg="add del mod">
          <ac:chgData name="Joanna Pylvänäinen" userId="c59d8c51-d798-4d54-969f-0e084d63681b" providerId="ADAL" clId="{06ED7976-464B-4251-8516-0F0BAEDDEDCA}" dt="2024-10-21T12:23:31.765" v="981" actId="478"/>
          <ac:spMkLst>
            <pc:docMk/>
            <pc:sldMk cId="550778574" sldId="744"/>
            <ac:spMk id="3" creationId="{1F515582-873C-82D9-88A4-6E8E128F4AA6}"/>
          </ac:spMkLst>
        </pc:spChg>
        <pc:picChg chg="add mod">
          <ac:chgData name="Joanna Pylvänäinen" userId="c59d8c51-d798-4d54-969f-0e084d63681b" providerId="ADAL" clId="{06ED7976-464B-4251-8516-0F0BAEDDEDCA}" dt="2024-10-21T12:23:55.454" v="992" actId="1035"/>
          <ac:picMkLst>
            <pc:docMk/>
            <pc:sldMk cId="550778574" sldId="744"/>
            <ac:picMk id="6" creationId="{EC2154F2-E954-1DFC-4022-24EBAA5F6EC5}"/>
          </ac:picMkLst>
        </pc:picChg>
      </pc:sldChg>
      <pc:sldChg chg="addSp modSp mod">
        <pc:chgData name="Joanna Pylvänäinen" userId="c59d8c51-d798-4d54-969f-0e084d63681b" providerId="ADAL" clId="{06ED7976-464B-4251-8516-0F0BAEDDEDCA}" dt="2024-10-21T08:09:31.035" v="185" actId="1076"/>
        <pc:sldMkLst>
          <pc:docMk/>
          <pc:sldMk cId="2104842668" sldId="748"/>
        </pc:sldMkLst>
        <pc:spChg chg="mod">
          <ac:chgData name="Joanna Pylvänäinen" userId="c59d8c51-d798-4d54-969f-0e084d63681b" providerId="ADAL" clId="{06ED7976-464B-4251-8516-0F0BAEDDEDCA}" dt="2024-10-21T08:09:28.726" v="184" actId="1076"/>
          <ac:spMkLst>
            <pc:docMk/>
            <pc:sldMk cId="2104842668" sldId="748"/>
            <ac:spMk id="8" creationId="{66F3E011-5477-762B-35C0-8354F3583B97}"/>
          </ac:spMkLst>
        </pc:spChg>
        <pc:picChg chg="mod">
          <ac:chgData name="Joanna Pylvänäinen" userId="c59d8c51-d798-4d54-969f-0e084d63681b" providerId="ADAL" clId="{06ED7976-464B-4251-8516-0F0BAEDDEDCA}" dt="2024-10-21T08:09:27.010" v="183" actId="14100"/>
          <ac:picMkLst>
            <pc:docMk/>
            <pc:sldMk cId="2104842668" sldId="748"/>
            <ac:picMk id="6" creationId="{96FDCB4B-A50F-443D-134B-CABD041578DD}"/>
          </ac:picMkLst>
        </pc:picChg>
        <pc:picChg chg="add mod">
          <ac:chgData name="Joanna Pylvänäinen" userId="c59d8c51-d798-4d54-969f-0e084d63681b" providerId="ADAL" clId="{06ED7976-464B-4251-8516-0F0BAEDDEDCA}" dt="2024-10-21T08:09:31.035" v="185" actId="1076"/>
          <ac:picMkLst>
            <pc:docMk/>
            <pc:sldMk cId="2104842668" sldId="748"/>
            <ac:picMk id="1026" creationId="{589FE4AE-0426-4227-7959-24D2CA42E3BB}"/>
          </ac:picMkLst>
        </pc:picChg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3856183108" sldId="759"/>
        </pc:sldMkLst>
      </pc:sldChg>
      <pc:sldChg chg="ord">
        <pc:chgData name="Joanna Pylvänäinen" userId="c59d8c51-d798-4d54-969f-0e084d63681b" providerId="ADAL" clId="{06ED7976-464B-4251-8516-0F0BAEDDEDCA}" dt="2024-10-08T12:23:06.622" v="31"/>
        <pc:sldMkLst>
          <pc:docMk/>
          <pc:sldMk cId="328718631" sldId="760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2252451239" sldId="761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2352957752" sldId="763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1436378794" sldId="765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3963734422" sldId="766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3090635180" sldId="767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1775704651" sldId="768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3981332140" sldId="769"/>
        </pc:sldMkLst>
      </pc:sldChg>
      <pc:sldChg chg="del">
        <pc:chgData name="Joanna Pylvänäinen" userId="c59d8c51-d798-4d54-969f-0e084d63681b" providerId="ADAL" clId="{06ED7976-464B-4251-8516-0F0BAEDDEDCA}" dt="2024-10-08T12:19:26.430" v="7" actId="2696"/>
        <pc:sldMkLst>
          <pc:docMk/>
          <pc:sldMk cId="1925169891" sldId="770"/>
        </pc:sldMkLst>
      </pc:sldChg>
      <pc:sldChg chg="add">
        <pc:chgData name="Joanna Pylvänäinen" userId="c59d8c51-d798-4d54-969f-0e084d63681b" providerId="ADAL" clId="{06ED7976-464B-4251-8516-0F0BAEDDEDCA}" dt="2024-10-08T12:19:34.492" v="8"/>
        <pc:sldMkLst>
          <pc:docMk/>
          <pc:sldMk cId="2490426908" sldId="770"/>
        </pc:sldMkLst>
      </pc:sldChg>
      <pc:sldChg chg="delSp del ord">
        <pc:chgData name="Joanna Pylvänäinen" userId="c59d8c51-d798-4d54-969f-0e084d63681b" providerId="ADAL" clId="{06ED7976-464B-4251-8516-0F0BAEDDEDCA}" dt="2024-10-21T08:10:39.684" v="186" actId="47"/>
        <pc:sldMkLst>
          <pc:docMk/>
          <pc:sldMk cId="859143141" sldId="771"/>
        </pc:sldMkLst>
        <pc:picChg chg="del">
          <ac:chgData name="Joanna Pylvänäinen" userId="c59d8c51-d798-4d54-969f-0e084d63681b" providerId="ADAL" clId="{06ED7976-464B-4251-8516-0F0BAEDDEDCA}" dt="2024-10-21T08:08:23.604" v="154" actId="21"/>
          <ac:picMkLst>
            <pc:docMk/>
            <pc:sldMk cId="859143141" sldId="771"/>
            <ac:picMk id="1026" creationId="{589FE4AE-0426-4227-7959-24D2CA42E3BB}"/>
          </ac:picMkLst>
        </pc:picChg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1505083769" sldId="772"/>
        </pc:sldMkLst>
      </pc:sldChg>
      <pc:sldChg chg="addSp modSp mod">
        <pc:chgData name="Joanna Pylvänäinen" userId="c59d8c51-d798-4d54-969f-0e084d63681b" providerId="ADAL" clId="{06ED7976-464B-4251-8516-0F0BAEDDEDCA}" dt="2024-10-21T08:49:41.293" v="524" actId="14100"/>
        <pc:sldMkLst>
          <pc:docMk/>
          <pc:sldMk cId="3630345358" sldId="773"/>
        </pc:sldMkLst>
        <pc:spChg chg="add mod">
          <ac:chgData name="Joanna Pylvänäinen" userId="c59d8c51-d798-4d54-969f-0e084d63681b" providerId="ADAL" clId="{06ED7976-464B-4251-8516-0F0BAEDDEDCA}" dt="2024-10-21T08:49:41.293" v="524" actId="14100"/>
          <ac:spMkLst>
            <pc:docMk/>
            <pc:sldMk cId="3630345358" sldId="773"/>
            <ac:spMk id="3" creationId="{B03F9262-0C50-39AC-7471-CBD8AD5BD740}"/>
          </ac:spMkLst>
        </pc:spChg>
      </pc:sldChg>
      <pc:sldChg chg="ord">
        <pc:chgData name="Joanna Pylvänäinen" userId="c59d8c51-d798-4d54-969f-0e084d63681b" providerId="ADAL" clId="{06ED7976-464B-4251-8516-0F0BAEDDEDCA}" dt="2024-10-08T12:22:57.515" v="27"/>
        <pc:sldMkLst>
          <pc:docMk/>
          <pc:sldMk cId="97410318" sldId="774"/>
        </pc:sldMkLst>
      </pc:sldChg>
      <pc:sldChg chg="addSp modSp mod">
        <pc:chgData name="Joanna Pylvänäinen" userId="c59d8c51-d798-4d54-969f-0e084d63681b" providerId="ADAL" clId="{06ED7976-464B-4251-8516-0F0BAEDDEDCA}" dt="2024-10-21T12:23:05.063" v="978" actId="1076"/>
        <pc:sldMkLst>
          <pc:docMk/>
          <pc:sldMk cId="3815180707" sldId="775"/>
        </pc:sldMkLst>
        <pc:picChg chg="add mod modCrop">
          <ac:chgData name="Joanna Pylvänäinen" userId="c59d8c51-d798-4d54-969f-0e084d63681b" providerId="ADAL" clId="{06ED7976-464B-4251-8516-0F0BAEDDEDCA}" dt="2024-10-21T12:23:05.063" v="978" actId="1076"/>
          <ac:picMkLst>
            <pc:docMk/>
            <pc:sldMk cId="3815180707" sldId="775"/>
            <ac:picMk id="3" creationId="{CC381547-439A-39DD-5041-87DD365B33C3}"/>
          </ac:picMkLst>
        </pc:picChg>
      </pc:sldChg>
      <pc:sldChg chg="addSp modSp mod">
        <pc:chgData name="Joanna Pylvänäinen" userId="c59d8c51-d798-4d54-969f-0e084d63681b" providerId="ADAL" clId="{06ED7976-464B-4251-8516-0F0BAEDDEDCA}" dt="2024-10-21T12:25:15.179" v="998" actId="1076"/>
        <pc:sldMkLst>
          <pc:docMk/>
          <pc:sldMk cId="2518457663" sldId="778"/>
        </pc:sldMkLst>
        <pc:picChg chg="add mod modCrop">
          <ac:chgData name="Joanna Pylvänäinen" userId="c59d8c51-d798-4d54-969f-0e084d63681b" providerId="ADAL" clId="{06ED7976-464B-4251-8516-0F0BAEDDEDCA}" dt="2024-10-21T12:25:15.179" v="998" actId="1076"/>
          <ac:picMkLst>
            <pc:docMk/>
            <pc:sldMk cId="2518457663" sldId="778"/>
            <ac:picMk id="3" creationId="{0BB7EA95-D76F-C0A9-7186-A6F4124C3C42}"/>
          </ac:picMkLst>
        </pc:picChg>
      </pc:sldChg>
      <pc:sldChg chg="addSp delSp modSp mod">
        <pc:chgData name="Joanna Pylvänäinen" userId="c59d8c51-d798-4d54-969f-0e084d63681b" providerId="ADAL" clId="{06ED7976-464B-4251-8516-0F0BAEDDEDCA}" dt="2024-10-21T12:25:34.244" v="1000" actId="478"/>
        <pc:sldMkLst>
          <pc:docMk/>
          <pc:sldMk cId="2812971822" sldId="779"/>
        </pc:sldMkLst>
        <pc:picChg chg="add del mod">
          <ac:chgData name="Joanna Pylvänäinen" userId="c59d8c51-d798-4d54-969f-0e084d63681b" providerId="ADAL" clId="{06ED7976-464B-4251-8516-0F0BAEDDEDCA}" dt="2024-10-21T12:25:34.244" v="1000" actId="478"/>
          <ac:picMkLst>
            <pc:docMk/>
            <pc:sldMk cId="2812971822" sldId="779"/>
            <ac:picMk id="3" creationId="{38C144E1-30F0-8B2A-879D-8CACA1CCF615}"/>
          </ac:picMkLst>
        </pc:picChg>
      </pc:sldChg>
      <pc:sldChg chg="addSp modSp">
        <pc:chgData name="Joanna Pylvänäinen" userId="c59d8c51-d798-4d54-969f-0e084d63681b" providerId="ADAL" clId="{06ED7976-464B-4251-8516-0F0BAEDDEDCA}" dt="2024-10-21T12:25:35.496" v="1001"/>
        <pc:sldMkLst>
          <pc:docMk/>
          <pc:sldMk cId="3795101307" sldId="780"/>
        </pc:sldMkLst>
        <pc:picChg chg="add mod">
          <ac:chgData name="Joanna Pylvänäinen" userId="c59d8c51-d798-4d54-969f-0e084d63681b" providerId="ADAL" clId="{06ED7976-464B-4251-8516-0F0BAEDDEDCA}" dt="2024-10-21T12:25:35.496" v="1001"/>
          <ac:picMkLst>
            <pc:docMk/>
            <pc:sldMk cId="3795101307" sldId="780"/>
            <ac:picMk id="5" creationId="{4F219279-83BA-08E9-F68F-22618E545785}"/>
          </ac:picMkLst>
        </pc:picChg>
      </pc:sldChg>
      <pc:sldChg chg="addSp modSp">
        <pc:chgData name="Joanna Pylvänäinen" userId="c59d8c51-d798-4d54-969f-0e084d63681b" providerId="ADAL" clId="{06ED7976-464B-4251-8516-0F0BAEDDEDCA}" dt="2024-10-21T12:25:37.014" v="1002"/>
        <pc:sldMkLst>
          <pc:docMk/>
          <pc:sldMk cId="1595269641" sldId="781"/>
        </pc:sldMkLst>
        <pc:picChg chg="add mod">
          <ac:chgData name="Joanna Pylvänäinen" userId="c59d8c51-d798-4d54-969f-0e084d63681b" providerId="ADAL" clId="{06ED7976-464B-4251-8516-0F0BAEDDEDCA}" dt="2024-10-21T12:25:37.014" v="1002"/>
          <ac:picMkLst>
            <pc:docMk/>
            <pc:sldMk cId="1595269641" sldId="781"/>
            <ac:picMk id="3" creationId="{B6767161-B5CB-5327-E2F7-08FB6E2BE280}"/>
          </ac:picMkLst>
        </pc:picChg>
      </pc:sldChg>
      <pc:sldChg chg="addSp modSp">
        <pc:chgData name="Joanna Pylvänäinen" userId="c59d8c51-d798-4d54-969f-0e084d63681b" providerId="ADAL" clId="{06ED7976-464B-4251-8516-0F0BAEDDEDCA}" dt="2024-10-21T12:25:39.885" v="1003"/>
        <pc:sldMkLst>
          <pc:docMk/>
          <pc:sldMk cId="3084193896" sldId="782"/>
        </pc:sldMkLst>
        <pc:picChg chg="add mod">
          <ac:chgData name="Joanna Pylvänäinen" userId="c59d8c51-d798-4d54-969f-0e084d63681b" providerId="ADAL" clId="{06ED7976-464B-4251-8516-0F0BAEDDEDCA}" dt="2024-10-21T12:25:39.885" v="1003"/>
          <ac:picMkLst>
            <pc:docMk/>
            <pc:sldMk cId="3084193896" sldId="782"/>
            <ac:picMk id="5" creationId="{FF104414-1226-49C4-C938-A88C746787CE}"/>
          </ac:picMkLst>
        </pc:picChg>
      </pc:sldChg>
      <pc:sldChg chg="mod ord modShow">
        <pc:chgData name="Joanna Pylvänäinen" userId="c59d8c51-d798-4d54-969f-0e084d63681b" providerId="ADAL" clId="{06ED7976-464B-4251-8516-0F0BAEDDEDCA}" dt="2024-10-21T12:16:39.615" v="870"/>
        <pc:sldMkLst>
          <pc:docMk/>
          <pc:sldMk cId="988501872" sldId="783"/>
        </pc:sldMkLst>
      </pc:sldChg>
      <pc:sldChg chg="addSp modSp mod">
        <pc:chgData name="Joanna Pylvänäinen" userId="c59d8c51-d798-4d54-969f-0e084d63681b" providerId="ADAL" clId="{06ED7976-464B-4251-8516-0F0BAEDDEDCA}" dt="2024-10-21T12:25:42.255" v="1004"/>
        <pc:sldMkLst>
          <pc:docMk/>
          <pc:sldMk cId="800391515" sldId="784"/>
        </pc:sldMkLst>
        <pc:spChg chg="mod">
          <ac:chgData name="Joanna Pylvänäinen" userId="c59d8c51-d798-4d54-969f-0e084d63681b" providerId="ADAL" clId="{06ED7976-464B-4251-8516-0F0BAEDDEDCA}" dt="2024-10-21T09:45:00.816" v="552" actId="1076"/>
          <ac:spMkLst>
            <pc:docMk/>
            <pc:sldMk cId="800391515" sldId="784"/>
            <ac:spMk id="6" creationId="{73776403-F6EA-872B-84E0-DCF153457103}"/>
          </ac:spMkLst>
        </pc:spChg>
        <pc:picChg chg="add mod">
          <ac:chgData name="Joanna Pylvänäinen" userId="c59d8c51-d798-4d54-969f-0e084d63681b" providerId="ADAL" clId="{06ED7976-464B-4251-8516-0F0BAEDDEDCA}" dt="2024-10-21T12:25:42.255" v="1004"/>
          <ac:picMkLst>
            <pc:docMk/>
            <pc:sldMk cId="800391515" sldId="784"/>
            <ac:picMk id="8" creationId="{F126108C-79DF-3076-E47E-B71BAADD8C45}"/>
          </ac:picMkLst>
        </pc:picChg>
      </pc:sldChg>
      <pc:sldChg chg="del">
        <pc:chgData name="Joanna Pylvänäinen" userId="c59d8c51-d798-4d54-969f-0e084d63681b" providerId="ADAL" clId="{06ED7976-464B-4251-8516-0F0BAEDDEDCA}" dt="2024-10-21T09:53:25.772" v="743" actId="2696"/>
        <pc:sldMkLst>
          <pc:docMk/>
          <pc:sldMk cId="1496803502" sldId="785"/>
        </pc:sldMkLst>
      </pc:sldChg>
      <pc:sldChg chg="addSp modSp add mod">
        <pc:chgData name="Joanna Pylvänäinen" userId="c59d8c51-d798-4d54-969f-0e084d63681b" providerId="ADAL" clId="{06ED7976-464B-4251-8516-0F0BAEDDEDCA}" dt="2024-10-21T12:21:24.553" v="962" actId="1076"/>
        <pc:sldMkLst>
          <pc:docMk/>
          <pc:sldMk cId="4046854967" sldId="785"/>
        </pc:sldMkLst>
        <pc:picChg chg="add mod modCrop">
          <ac:chgData name="Joanna Pylvänäinen" userId="c59d8c51-d798-4d54-969f-0e084d63681b" providerId="ADAL" clId="{06ED7976-464B-4251-8516-0F0BAEDDEDCA}" dt="2024-10-21T12:21:24.553" v="962" actId="1076"/>
          <ac:picMkLst>
            <pc:docMk/>
            <pc:sldMk cId="4046854967" sldId="785"/>
            <ac:picMk id="3" creationId="{5D7126E7-B303-E9BC-C781-B6CFA2178B2B}"/>
          </ac:picMkLst>
        </pc:picChg>
      </pc:sldChg>
      <pc:sldChg chg="del">
        <pc:chgData name="Joanna Pylvänäinen" userId="c59d8c51-d798-4d54-969f-0e084d63681b" providerId="ADAL" clId="{06ED7976-464B-4251-8516-0F0BAEDDEDCA}" dt="2024-10-21T09:53:25.772" v="743" actId="2696"/>
        <pc:sldMkLst>
          <pc:docMk/>
          <pc:sldMk cId="3198685474" sldId="787"/>
        </pc:sldMkLst>
      </pc:sldChg>
      <pc:sldChg chg="addSp delSp modSp add mod">
        <pc:chgData name="Joanna Pylvänäinen" userId="c59d8c51-d798-4d54-969f-0e084d63681b" providerId="ADAL" clId="{06ED7976-464B-4251-8516-0F0BAEDDEDCA}" dt="2024-10-21T12:21:32.677" v="964" actId="478"/>
        <pc:sldMkLst>
          <pc:docMk/>
          <pc:sldMk cId="3754521082" sldId="787"/>
        </pc:sldMkLst>
        <pc:picChg chg="add del mod">
          <ac:chgData name="Joanna Pylvänäinen" userId="c59d8c51-d798-4d54-969f-0e084d63681b" providerId="ADAL" clId="{06ED7976-464B-4251-8516-0F0BAEDDEDCA}" dt="2024-10-21T12:21:32.677" v="964" actId="478"/>
          <ac:picMkLst>
            <pc:docMk/>
            <pc:sldMk cId="3754521082" sldId="787"/>
            <ac:picMk id="3" creationId="{0509A377-5FA3-66D4-9355-B6DCF64D6C19}"/>
          </ac:picMkLst>
        </pc:picChg>
        <pc:picChg chg="add mod">
          <ac:chgData name="Joanna Pylvänäinen" userId="c59d8c51-d798-4d54-969f-0e084d63681b" providerId="ADAL" clId="{06ED7976-464B-4251-8516-0F0BAEDDEDCA}" dt="2024-10-21T12:21:30.682" v="963"/>
          <ac:picMkLst>
            <pc:docMk/>
            <pc:sldMk cId="3754521082" sldId="787"/>
            <ac:picMk id="11" creationId="{9B93CD3F-882E-6AD0-33C4-803E725E5AAC}"/>
          </ac:picMkLst>
        </pc:picChg>
      </pc:sldChg>
      <pc:sldChg chg="addSp delSp modSp mod">
        <pc:chgData name="Joanna Pylvänäinen" userId="c59d8c51-d798-4d54-969f-0e084d63681b" providerId="ADAL" clId="{06ED7976-464B-4251-8516-0F0BAEDDEDCA}" dt="2024-10-21T12:25:55.071" v="1008" actId="14100"/>
        <pc:sldMkLst>
          <pc:docMk/>
          <pc:sldMk cId="335756763" sldId="788"/>
        </pc:sldMkLst>
        <pc:spChg chg="mod">
          <ac:chgData name="Joanna Pylvänäinen" userId="c59d8c51-d798-4d54-969f-0e084d63681b" providerId="ADAL" clId="{06ED7976-464B-4251-8516-0F0BAEDDEDCA}" dt="2024-10-21T12:25:55.071" v="1008" actId="14100"/>
          <ac:spMkLst>
            <pc:docMk/>
            <pc:sldMk cId="335756763" sldId="788"/>
            <ac:spMk id="3" creationId="{2DFA1924-14EB-36FF-7ABD-B8D97A540FD5}"/>
          </ac:spMkLst>
        </pc:spChg>
        <pc:picChg chg="add del mod">
          <ac:chgData name="Joanna Pylvänäinen" userId="c59d8c51-d798-4d54-969f-0e084d63681b" providerId="ADAL" clId="{06ED7976-464B-4251-8516-0F0BAEDDEDCA}" dt="2024-10-21T12:25:48.459" v="1006" actId="478"/>
          <ac:picMkLst>
            <pc:docMk/>
            <pc:sldMk cId="335756763" sldId="788"/>
            <ac:picMk id="5" creationId="{02FE6AAF-2DB5-8A6A-9B9D-F1A10570A683}"/>
          </ac:picMkLst>
        </pc:picChg>
        <pc:picChg chg="add mod">
          <ac:chgData name="Joanna Pylvänäinen" userId="c59d8c51-d798-4d54-969f-0e084d63681b" providerId="ADAL" clId="{06ED7976-464B-4251-8516-0F0BAEDDEDCA}" dt="2024-10-21T12:25:51.040" v="1007"/>
          <ac:picMkLst>
            <pc:docMk/>
            <pc:sldMk cId="335756763" sldId="788"/>
            <ac:picMk id="7" creationId="{A0251A2C-42A8-441F-1AA0-2D3B65CB0BB8}"/>
          </ac:picMkLst>
        </pc:picChg>
      </pc:sldChg>
      <pc:sldChg chg="mod ord modShow">
        <pc:chgData name="Joanna Pylvänäinen" userId="c59d8c51-d798-4d54-969f-0e084d63681b" providerId="ADAL" clId="{06ED7976-464B-4251-8516-0F0BAEDDEDCA}" dt="2024-10-21T12:16:39.615" v="870"/>
        <pc:sldMkLst>
          <pc:docMk/>
          <pc:sldMk cId="1147218752" sldId="789"/>
        </pc:sldMkLst>
      </pc:sldChg>
      <pc:sldChg chg="mod ord modShow">
        <pc:chgData name="Joanna Pylvänäinen" userId="c59d8c51-d798-4d54-969f-0e084d63681b" providerId="ADAL" clId="{06ED7976-464B-4251-8516-0F0BAEDDEDCA}" dt="2024-10-21T12:16:39.615" v="870"/>
        <pc:sldMkLst>
          <pc:docMk/>
          <pc:sldMk cId="2273245317" sldId="790"/>
        </pc:sldMkLst>
      </pc:sldChg>
      <pc:sldChg chg="del">
        <pc:chgData name="Joanna Pylvänäinen" userId="c59d8c51-d798-4d54-969f-0e084d63681b" providerId="ADAL" clId="{06ED7976-464B-4251-8516-0F0BAEDDEDCA}" dt="2024-10-21T09:53:40.152" v="745" actId="47"/>
        <pc:sldMkLst>
          <pc:docMk/>
          <pc:sldMk cId="1417405646" sldId="791"/>
        </pc:sldMkLst>
      </pc:sldChg>
      <pc:sldChg chg="del">
        <pc:chgData name="Joanna Pylvänäinen" userId="c59d8c51-d798-4d54-969f-0e084d63681b" providerId="ADAL" clId="{06ED7976-464B-4251-8516-0F0BAEDDEDCA}" dt="2024-10-21T09:53:25.772" v="743" actId="2696"/>
        <pc:sldMkLst>
          <pc:docMk/>
          <pc:sldMk cId="3055161722" sldId="793"/>
        </pc:sldMkLst>
      </pc:sldChg>
      <pc:sldChg chg="addSp modSp add mod">
        <pc:chgData name="Joanna Pylvänäinen" userId="c59d8c51-d798-4d54-969f-0e084d63681b" providerId="ADAL" clId="{06ED7976-464B-4251-8516-0F0BAEDDEDCA}" dt="2024-10-21T12:21:18.246" v="961" actId="1076"/>
        <pc:sldMkLst>
          <pc:docMk/>
          <pc:sldMk cId="3258274267" sldId="793"/>
        </pc:sldMkLst>
        <pc:picChg chg="add mod modCrop">
          <ac:chgData name="Joanna Pylvänäinen" userId="c59d8c51-d798-4d54-969f-0e084d63681b" providerId="ADAL" clId="{06ED7976-464B-4251-8516-0F0BAEDDEDCA}" dt="2024-10-21T12:21:18.246" v="961" actId="1076"/>
          <ac:picMkLst>
            <pc:docMk/>
            <pc:sldMk cId="3258274267" sldId="793"/>
            <ac:picMk id="3" creationId="{1AD27911-C382-2BE8-866D-7A1E224A3E3A}"/>
          </ac:picMkLst>
        </pc:picChg>
      </pc:sldChg>
      <pc:sldChg chg="addSp delSp modSp add mod ord">
        <pc:chgData name="Joanna Pylvänäinen" userId="c59d8c51-d798-4d54-969f-0e084d63681b" providerId="ADAL" clId="{06ED7976-464B-4251-8516-0F0BAEDDEDCA}" dt="2024-10-21T12:57:56.406" v="1009" actId="20577"/>
        <pc:sldMkLst>
          <pc:docMk/>
          <pc:sldMk cId="3935918050" sldId="794"/>
        </pc:sldMkLst>
        <pc:spChg chg="mod">
          <ac:chgData name="Joanna Pylvänäinen" userId="c59d8c51-d798-4d54-969f-0e084d63681b" providerId="ADAL" clId="{06ED7976-464B-4251-8516-0F0BAEDDEDCA}" dt="2024-10-21T12:14:32.488" v="827" actId="1076"/>
          <ac:spMkLst>
            <pc:docMk/>
            <pc:sldMk cId="3935918050" sldId="794"/>
            <ac:spMk id="2" creationId="{0A2F6D79-9214-2576-D644-5BFDC2D96965}"/>
          </ac:spMkLst>
        </pc:spChg>
        <pc:spChg chg="mod">
          <ac:chgData name="Joanna Pylvänäinen" userId="c59d8c51-d798-4d54-969f-0e084d63681b" providerId="ADAL" clId="{06ED7976-464B-4251-8516-0F0BAEDDEDCA}" dt="2024-10-21T12:57:56.406" v="1009" actId="20577"/>
          <ac:spMkLst>
            <pc:docMk/>
            <pc:sldMk cId="3935918050" sldId="794"/>
            <ac:spMk id="3" creationId="{AAAB519F-413E-7B38-2E65-162B3B29F98C}"/>
          </ac:spMkLst>
        </pc:spChg>
        <pc:spChg chg="add">
          <ac:chgData name="Joanna Pylvänäinen" userId="c59d8c51-d798-4d54-969f-0e084d63681b" providerId="ADAL" clId="{06ED7976-464B-4251-8516-0F0BAEDDEDCA}" dt="2024-10-21T09:54:09.426" v="795"/>
          <ac:spMkLst>
            <pc:docMk/>
            <pc:sldMk cId="3935918050" sldId="794"/>
            <ac:spMk id="5" creationId="{55FBEB60-1E6C-E6ED-0ADC-B44AD19D8D17}"/>
          </ac:spMkLst>
        </pc:spChg>
        <pc:spChg chg="add">
          <ac:chgData name="Joanna Pylvänäinen" userId="c59d8c51-d798-4d54-969f-0e084d63681b" providerId="ADAL" clId="{06ED7976-464B-4251-8516-0F0BAEDDEDCA}" dt="2024-10-21T09:54:09.426" v="795"/>
          <ac:spMkLst>
            <pc:docMk/>
            <pc:sldMk cId="3935918050" sldId="794"/>
            <ac:spMk id="6" creationId="{9C86DEB2-2703-E8B5-AE4A-E01D6DC64520}"/>
          </ac:spMkLst>
        </pc:spChg>
        <pc:spChg chg="add">
          <ac:chgData name="Joanna Pylvänäinen" userId="c59d8c51-d798-4d54-969f-0e084d63681b" providerId="ADAL" clId="{06ED7976-464B-4251-8516-0F0BAEDDEDCA}" dt="2024-10-21T09:54:43.034" v="809"/>
          <ac:spMkLst>
            <pc:docMk/>
            <pc:sldMk cId="3935918050" sldId="794"/>
            <ac:spMk id="7" creationId="{1B6ECB13-F2FA-D3D6-17A1-4454453A23DD}"/>
          </ac:spMkLst>
        </pc:spChg>
        <pc:spChg chg="add mod">
          <ac:chgData name="Joanna Pylvänäinen" userId="c59d8c51-d798-4d54-969f-0e084d63681b" providerId="ADAL" clId="{06ED7976-464B-4251-8516-0F0BAEDDEDCA}" dt="2024-10-21T12:16:02.140" v="867" actId="14100"/>
          <ac:spMkLst>
            <pc:docMk/>
            <pc:sldMk cId="3935918050" sldId="794"/>
            <ac:spMk id="13" creationId="{90EE0018-AFD5-3F61-0043-6BE8E59B17BC}"/>
          </ac:spMkLst>
        </pc:spChg>
        <pc:spChg chg="del mod">
          <ac:chgData name="Joanna Pylvänäinen" userId="c59d8c51-d798-4d54-969f-0e084d63681b" providerId="ADAL" clId="{06ED7976-464B-4251-8516-0F0BAEDDEDCA}" dt="2024-10-21T09:47:16.941" v="614" actId="478"/>
          <ac:spMkLst>
            <pc:docMk/>
            <pc:sldMk cId="3935918050" sldId="794"/>
            <ac:spMk id="31" creationId="{29D094D2-E756-C871-1A32-A3585F912634}"/>
          </ac:spMkLst>
        </pc:spChg>
        <pc:picChg chg="add del mod">
          <ac:chgData name="Joanna Pylvänäinen" userId="c59d8c51-d798-4d54-969f-0e084d63681b" providerId="ADAL" clId="{06ED7976-464B-4251-8516-0F0BAEDDEDCA}" dt="2024-10-21T09:55:51.541" v="813" actId="21"/>
          <ac:picMkLst>
            <pc:docMk/>
            <pc:sldMk cId="3935918050" sldId="794"/>
            <ac:picMk id="9" creationId="{570CAD92-8744-6EC0-7BCC-8026FFDD56A2}"/>
          </ac:picMkLst>
        </pc:picChg>
        <pc:picChg chg="add mod">
          <ac:chgData name="Joanna Pylvänäinen" userId="c59d8c51-d798-4d54-969f-0e084d63681b" providerId="ADAL" clId="{06ED7976-464B-4251-8516-0F0BAEDDEDCA}" dt="2024-10-21T12:15:49.408" v="865" actId="1076"/>
          <ac:picMkLst>
            <pc:docMk/>
            <pc:sldMk cId="3935918050" sldId="794"/>
            <ac:picMk id="10" creationId="{570CAD92-8744-6EC0-7BCC-8026FFDD56A2}"/>
          </ac:picMkLst>
        </pc:picChg>
        <pc:picChg chg="add mod">
          <ac:chgData name="Joanna Pylvänäinen" userId="c59d8c51-d798-4d54-969f-0e084d63681b" providerId="ADAL" clId="{06ED7976-464B-4251-8516-0F0BAEDDEDCA}" dt="2024-10-21T12:15:55.326" v="866" actId="1076"/>
          <ac:picMkLst>
            <pc:docMk/>
            <pc:sldMk cId="3935918050" sldId="794"/>
            <ac:picMk id="11" creationId="{678E58EF-C76E-EAA9-342C-53D0B9BE8902}"/>
          </ac:picMkLst>
        </pc:picChg>
        <pc:picChg chg="del">
          <ac:chgData name="Joanna Pylvänäinen" userId="c59d8c51-d798-4d54-969f-0e084d63681b" providerId="ADAL" clId="{06ED7976-464B-4251-8516-0F0BAEDDEDCA}" dt="2024-10-21T09:54:16.429" v="798" actId="478"/>
          <ac:picMkLst>
            <pc:docMk/>
            <pc:sldMk cId="3935918050" sldId="794"/>
            <ac:picMk id="15" creationId="{FE3C22F2-AED4-C417-D3EC-745423DF5930}"/>
          </ac:picMkLst>
        </pc:picChg>
        <pc:picChg chg="del">
          <ac:chgData name="Joanna Pylvänäinen" userId="c59d8c51-d798-4d54-969f-0e084d63681b" providerId="ADAL" clId="{06ED7976-464B-4251-8516-0F0BAEDDEDCA}" dt="2024-10-21T09:47:15.820" v="612" actId="478"/>
          <ac:picMkLst>
            <pc:docMk/>
            <pc:sldMk cId="3935918050" sldId="794"/>
            <ac:picMk id="35" creationId="{70AF062B-E03C-BB1F-DB2F-B46B5A2337D5}"/>
          </ac:picMkLst>
        </pc:picChg>
        <pc:cxnChg chg="del">
          <ac:chgData name="Joanna Pylvänäinen" userId="c59d8c51-d798-4d54-969f-0e084d63681b" providerId="ADAL" clId="{06ED7976-464B-4251-8516-0F0BAEDDEDCA}" dt="2024-10-21T09:54:17.708" v="800" actId="478"/>
          <ac:cxnSpMkLst>
            <pc:docMk/>
            <pc:sldMk cId="3935918050" sldId="794"/>
            <ac:cxnSpMk id="12" creationId="{609C9533-A9B4-9432-D062-CDAF3468F7A7}"/>
          </ac:cxnSpMkLst>
        </pc:cxnChg>
        <pc:cxnChg chg="del mod">
          <ac:chgData name="Joanna Pylvänäinen" userId="c59d8c51-d798-4d54-969f-0e084d63681b" providerId="ADAL" clId="{06ED7976-464B-4251-8516-0F0BAEDDEDCA}" dt="2024-10-21T09:54:17.375" v="799" actId="478"/>
          <ac:cxnSpMkLst>
            <pc:docMk/>
            <pc:sldMk cId="3935918050" sldId="794"/>
            <ac:cxnSpMk id="27" creationId="{EB84B286-42C1-9DB0-9CA5-09033B1C00E0}"/>
          </ac:cxnSpMkLst>
        </pc:cxnChg>
      </pc:sldChg>
      <pc:sldChg chg="delSp modSp add mod">
        <pc:chgData name="Joanna Pylvänäinen" userId="c59d8c51-d798-4d54-969f-0e084d63681b" providerId="ADAL" clId="{06ED7976-464B-4251-8516-0F0BAEDDEDCA}" dt="2024-10-21T09:52:49.220" v="742" actId="20577"/>
        <pc:sldMkLst>
          <pc:docMk/>
          <pc:sldMk cId="356596420" sldId="795"/>
        </pc:sldMkLst>
        <pc:spChg chg="mod">
          <ac:chgData name="Joanna Pylvänäinen" userId="c59d8c51-d798-4d54-969f-0e084d63681b" providerId="ADAL" clId="{06ED7976-464B-4251-8516-0F0BAEDDEDCA}" dt="2024-10-21T09:52:49.220" v="742" actId="20577"/>
          <ac:spMkLst>
            <pc:docMk/>
            <pc:sldMk cId="356596420" sldId="795"/>
            <ac:spMk id="3" creationId="{AAAB519F-413E-7B38-2E65-162B3B29F98C}"/>
          </ac:spMkLst>
        </pc:spChg>
        <pc:spChg chg="del">
          <ac:chgData name="Joanna Pylvänäinen" userId="c59d8c51-d798-4d54-969f-0e084d63681b" providerId="ADAL" clId="{06ED7976-464B-4251-8516-0F0BAEDDEDCA}" dt="2024-10-21T09:52:23.591" v="730" actId="478"/>
          <ac:spMkLst>
            <pc:docMk/>
            <pc:sldMk cId="356596420" sldId="795"/>
            <ac:spMk id="31" creationId="{29D094D2-E756-C871-1A32-A3585F912634}"/>
          </ac:spMkLst>
        </pc:spChg>
        <pc:picChg chg="del">
          <ac:chgData name="Joanna Pylvänäinen" userId="c59d8c51-d798-4d54-969f-0e084d63681b" providerId="ADAL" clId="{06ED7976-464B-4251-8516-0F0BAEDDEDCA}" dt="2024-10-21T09:52:17.411" v="728" actId="478"/>
          <ac:picMkLst>
            <pc:docMk/>
            <pc:sldMk cId="356596420" sldId="795"/>
            <ac:picMk id="15" creationId="{FE3C22F2-AED4-C417-D3EC-745423DF5930}"/>
          </ac:picMkLst>
        </pc:picChg>
        <pc:picChg chg="del">
          <ac:chgData name="Joanna Pylvänäinen" userId="c59d8c51-d798-4d54-969f-0e084d63681b" providerId="ADAL" clId="{06ED7976-464B-4251-8516-0F0BAEDDEDCA}" dt="2024-10-21T09:52:24.085" v="731" actId="478"/>
          <ac:picMkLst>
            <pc:docMk/>
            <pc:sldMk cId="356596420" sldId="795"/>
            <ac:picMk id="35" creationId="{70AF062B-E03C-BB1F-DB2F-B46B5A2337D5}"/>
          </ac:picMkLst>
        </pc:picChg>
        <pc:cxnChg chg="del">
          <ac:chgData name="Joanna Pylvänäinen" userId="c59d8c51-d798-4d54-969f-0e084d63681b" providerId="ADAL" clId="{06ED7976-464B-4251-8516-0F0BAEDDEDCA}" dt="2024-10-21T09:52:24.927" v="732" actId="478"/>
          <ac:cxnSpMkLst>
            <pc:docMk/>
            <pc:sldMk cId="356596420" sldId="795"/>
            <ac:cxnSpMk id="12" creationId="{609C9533-A9B4-9432-D062-CDAF3468F7A7}"/>
          </ac:cxnSpMkLst>
        </pc:cxnChg>
        <pc:cxnChg chg="del mod">
          <ac:chgData name="Joanna Pylvänäinen" userId="c59d8c51-d798-4d54-969f-0e084d63681b" providerId="ADAL" clId="{06ED7976-464B-4251-8516-0F0BAEDDEDCA}" dt="2024-10-21T09:52:25.475" v="733" actId="478"/>
          <ac:cxnSpMkLst>
            <pc:docMk/>
            <pc:sldMk cId="356596420" sldId="795"/>
            <ac:cxnSpMk id="27" creationId="{EB84B286-42C1-9DB0-9CA5-09033B1C00E0}"/>
          </ac:cxnSpMkLst>
        </pc:cxnChg>
      </pc:sldChg>
      <pc:sldChg chg="addSp delSp modSp new mod">
        <pc:chgData name="Joanna Pylvänäinen" userId="c59d8c51-d798-4d54-969f-0e084d63681b" providerId="ADAL" clId="{06ED7976-464B-4251-8516-0F0BAEDDEDCA}" dt="2024-10-21T12:19:46.673" v="948" actId="1076"/>
        <pc:sldMkLst>
          <pc:docMk/>
          <pc:sldMk cId="4138527919" sldId="796"/>
        </pc:sldMkLst>
        <pc:spChg chg="mod">
          <ac:chgData name="Joanna Pylvänäinen" userId="c59d8c51-d798-4d54-969f-0e084d63681b" providerId="ADAL" clId="{06ED7976-464B-4251-8516-0F0BAEDDEDCA}" dt="2024-10-21T12:17:49.996" v="891" actId="20577"/>
          <ac:spMkLst>
            <pc:docMk/>
            <pc:sldMk cId="4138527919" sldId="796"/>
            <ac:spMk id="2" creationId="{9552BB18-5AEC-C599-1B62-5678F92CA3F2}"/>
          </ac:spMkLst>
        </pc:spChg>
        <pc:spChg chg="del">
          <ac:chgData name="Joanna Pylvänäinen" userId="c59d8c51-d798-4d54-969f-0e084d63681b" providerId="ADAL" clId="{06ED7976-464B-4251-8516-0F0BAEDDEDCA}" dt="2024-10-21T12:17:56.131" v="893" actId="478"/>
          <ac:spMkLst>
            <pc:docMk/>
            <pc:sldMk cId="4138527919" sldId="796"/>
            <ac:spMk id="3" creationId="{DACB03C3-75BC-9EC8-3747-A1CC2CC7B265}"/>
          </ac:spMkLst>
        </pc:spChg>
        <pc:spChg chg="add mod">
          <ac:chgData name="Joanna Pylvänäinen" userId="c59d8c51-d798-4d54-969f-0e084d63681b" providerId="ADAL" clId="{06ED7976-464B-4251-8516-0F0BAEDDEDCA}" dt="2024-10-21T12:19:35.494" v="945" actId="1076"/>
          <ac:spMkLst>
            <pc:docMk/>
            <pc:sldMk cId="4138527919" sldId="796"/>
            <ac:spMk id="7" creationId="{044D7B7F-F14D-5670-AAFA-E463CF05F0F0}"/>
          </ac:spMkLst>
        </pc:spChg>
        <pc:spChg chg="add mod">
          <ac:chgData name="Joanna Pylvänäinen" userId="c59d8c51-d798-4d54-969f-0e084d63681b" providerId="ADAL" clId="{06ED7976-464B-4251-8516-0F0BAEDDEDCA}" dt="2024-10-21T12:19:35.494" v="945" actId="1076"/>
          <ac:spMkLst>
            <pc:docMk/>
            <pc:sldMk cId="4138527919" sldId="796"/>
            <ac:spMk id="8" creationId="{C76EDE83-3648-759A-FAFE-EEE2D879775A}"/>
          </ac:spMkLst>
        </pc:spChg>
        <pc:picChg chg="add mod">
          <ac:chgData name="Joanna Pylvänäinen" userId="c59d8c51-d798-4d54-969f-0e084d63681b" providerId="ADAL" clId="{06ED7976-464B-4251-8516-0F0BAEDDEDCA}" dt="2024-10-21T12:19:46.673" v="948" actId="1076"/>
          <ac:picMkLst>
            <pc:docMk/>
            <pc:sldMk cId="4138527919" sldId="796"/>
            <ac:picMk id="6" creationId="{203F7EC6-0ECD-4878-9A4A-CDA75BC45CC1}"/>
          </ac:picMkLst>
        </pc:picChg>
        <pc:picChg chg="add mod">
          <ac:chgData name="Joanna Pylvänäinen" userId="c59d8c51-d798-4d54-969f-0e084d63681b" providerId="ADAL" clId="{06ED7976-464B-4251-8516-0F0BAEDDEDCA}" dt="2024-10-21T12:19:44.126" v="947" actId="1076"/>
          <ac:picMkLst>
            <pc:docMk/>
            <pc:sldMk cId="4138527919" sldId="796"/>
            <ac:picMk id="10" creationId="{B8C03E75-A0AA-9CF7-F93D-5312662E4B6D}"/>
          </ac:picMkLst>
        </pc:picChg>
      </pc:sldChg>
    </pc:docChg>
  </pc:docChgLst>
  <pc:docChgLst>
    <pc:chgData name="Joanna Pylvänäinen" userId="c59d8c51-d798-4d54-969f-0e084d63681b" providerId="ADAL" clId="{CD5D8C5E-26C0-9342-812F-BDA2383DDFDD}"/>
    <pc:docChg chg="undo custSel delSld modSld">
      <pc:chgData name="Joanna Pylvänäinen" userId="c59d8c51-d798-4d54-969f-0e084d63681b" providerId="ADAL" clId="{CD5D8C5E-26C0-9342-812F-BDA2383DDFDD}" dt="2024-10-29T08:13:41.874" v="338" actId="20577"/>
      <pc:docMkLst>
        <pc:docMk/>
      </pc:docMkLst>
      <pc:sldChg chg="modSp mod">
        <pc:chgData name="Joanna Pylvänäinen" userId="c59d8c51-d798-4d54-969f-0e084d63681b" providerId="ADAL" clId="{CD5D8C5E-26C0-9342-812F-BDA2383DDFDD}" dt="2024-10-29T08:13:41.874" v="338" actId="20577"/>
        <pc:sldMkLst>
          <pc:docMk/>
          <pc:sldMk cId="2121845041" sldId="256"/>
        </pc:sldMkLst>
        <pc:spChg chg="mod">
          <ac:chgData name="Joanna Pylvänäinen" userId="c59d8c51-d798-4d54-969f-0e084d63681b" providerId="ADAL" clId="{CD5D8C5E-26C0-9342-812F-BDA2383DDFDD}" dt="2024-10-29T08:13:41.874" v="338" actId="20577"/>
          <ac:spMkLst>
            <pc:docMk/>
            <pc:sldMk cId="2121845041" sldId="256"/>
            <ac:spMk id="3" creationId="{0C7CD59D-176E-0821-0DCE-8A4D8081C852}"/>
          </ac:spMkLst>
        </pc:spChg>
      </pc:sldChg>
      <pc:sldChg chg="addSp delSp modSp mod">
        <pc:chgData name="Joanna Pylvänäinen" userId="c59d8c51-d798-4d54-969f-0e084d63681b" providerId="ADAL" clId="{CD5D8C5E-26C0-9342-812F-BDA2383DDFDD}" dt="2024-10-22T09:52:20.368" v="230" actId="20577"/>
        <pc:sldMkLst>
          <pc:docMk/>
          <pc:sldMk cId="3772676878" sldId="258"/>
        </pc:sldMkLst>
        <pc:spChg chg="mod">
          <ac:chgData name="Joanna Pylvänäinen" userId="c59d8c51-d798-4d54-969f-0e084d63681b" providerId="ADAL" clId="{CD5D8C5E-26C0-9342-812F-BDA2383DDFDD}" dt="2024-10-22T09:51:37.464" v="194" actId="20577"/>
          <ac:spMkLst>
            <pc:docMk/>
            <pc:sldMk cId="3772676878" sldId="258"/>
            <ac:spMk id="2" creationId="{0A2F6D79-9214-2576-D644-5BFDC2D96965}"/>
          </ac:spMkLst>
        </pc:spChg>
        <pc:spChg chg="mod">
          <ac:chgData name="Joanna Pylvänäinen" userId="c59d8c51-d798-4d54-969f-0e084d63681b" providerId="ADAL" clId="{CD5D8C5E-26C0-9342-812F-BDA2383DDFDD}" dt="2024-10-22T09:52:20.368" v="230" actId="20577"/>
          <ac:spMkLst>
            <pc:docMk/>
            <pc:sldMk cId="3772676878" sldId="258"/>
            <ac:spMk id="3" creationId="{AAAB519F-413E-7B38-2E65-162B3B29F98C}"/>
          </ac:spMkLst>
        </pc:spChg>
        <pc:spChg chg="add mod">
          <ac:chgData name="Joanna Pylvänäinen" userId="c59d8c51-d798-4d54-969f-0e084d63681b" providerId="ADAL" clId="{CD5D8C5E-26C0-9342-812F-BDA2383DDFDD}" dt="2024-10-22T09:50:54.377" v="163" actId="1076"/>
          <ac:spMkLst>
            <pc:docMk/>
            <pc:sldMk cId="3772676878" sldId="258"/>
            <ac:spMk id="7" creationId="{2C98694D-B76D-9D10-62CB-068B20C548FF}"/>
          </ac:spMkLst>
        </pc:spChg>
        <pc:spChg chg="mod">
          <ac:chgData name="Joanna Pylvänäinen" userId="c59d8c51-d798-4d54-969f-0e084d63681b" providerId="ADAL" clId="{CD5D8C5E-26C0-9342-812F-BDA2383DDFDD}" dt="2024-10-22T08:17:58.713" v="32" actId="1038"/>
          <ac:spMkLst>
            <pc:docMk/>
            <pc:sldMk cId="3772676878" sldId="258"/>
            <ac:spMk id="43" creationId="{B77F8C83-6B48-B6EB-96F6-D5E736FB0672}"/>
          </ac:spMkLst>
        </pc:spChg>
        <pc:grpChg chg="add mod">
          <ac:chgData name="Joanna Pylvänäinen" userId="c59d8c51-d798-4d54-969f-0e084d63681b" providerId="ADAL" clId="{CD5D8C5E-26C0-9342-812F-BDA2383DDFDD}" dt="2024-10-22T09:50:44.801" v="161" actId="1076"/>
          <ac:grpSpMkLst>
            <pc:docMk/>
            <pc:sldMk cId="3772676878" sldId="258"/>
            <ac:grpSpMk id="8" creationId="{A432E291-E153-6F85-6A08-C05DD784737A}"/>
          </ac:grpSpMkLst>
        </pc:grpChg>
        <pc:picChg chg="mod">
          <ac:chgData name="Joanna Pylvänäinen" userId="c59d8c51-d798-4d54-969f-0e084d63681b" providerId="ADAL" clId="{CD5D8C5E-26C0-9342-812F-BDA2383DDFDD}" dt="2024-10-22T08:17:58.713" v="32" actId="1038"/>
          <ac:picMkLst>
            <pc:docMk/>
            <pc:sldMk cId="3772676878" sldId="258"/>
            <ac:picMk id="5" creationId="{75500357-21EF-6176-3894-ECE03638CA0D}"/>
          </ac:picMkLst>
        </pc:picChg>
        <pc:picChg chg="mod">
          <ac:chgData name="Joanna Pylvänäinen" userId="c59d8c51-d798-4d54-969f-0e084d63681b" providerId="ADAL" clId="{CD5D8C5E-26C0-9342-812F-BDA2383DDFDD}" dt="2024-10-22T09:51:53.637" v="214" actId="1036"/>
          <ac:picMkLst>
            <pc:docMk/>
            <pc:sldMk cId="3772676878" sldId="258"/>
            <ac:picMk id="15" creationId="{FE3C22F2-AED4-C417-D3EC-745423DF5930}"/>
          </ac:picMkLst>
        </pc:picChg>
        <pc:cxnChg chg="del mod">
          <ac:chgData name="Joanna Pylvänäinen" userId="c59d8c51-d798-4d54-969f-0e084d63681b" providerId="ADAL" clId="{CD5D8C5E-26C0-9342-812F-BDA2383DDFDD}" dt="2024-10-22T08:18:09.890" v="35" actId="478"/>
          <ac:cxnSpMkLst>
            <pc:docMk/>
            <pc:sldMk cId="3772676878" sldId="258"/>
            <ac:cxnSpMk id="12" creationId="{609C9533-A9B4-9432-D062-CDAF3468F7A7}"/>
          </ac:cxnSpMkLst>
        </pc:cxnChg>
      </pc:sldChg>
      <pc:sldChg chg="del mod modShow">
        <pc:chgData name="Joanna Pylvänäinen" userId="c59d8c51-d798-4d54-969f-0e084d63681b" providerId="ADAL" clId="{CD5D8C5E-26C0-9342-812F-BDA2383DDFDD}" dt="2024-10-23T14:59:41.066" v="312" actId="2696"/>
        <pc:sldMkLst>
          <pc:docMk/>
          <pc:sldMk cId="2086740912" sldId="741"/>
        </pc:sldMkLst>
      </pc:sldChg>
      <pc:sldChg chg="mod modShow">
        <pc:chgData name="Joanna Pylvänäinen" userId="c59d8c51-d798-4d54-969f-0e084d63681b" providerId="ADAL" clId="{CD5D8C5E-26C0-9342-812F-BDA2383DDFDD}" dt="2024-10-23T14:59:16.296" v="308" actId="729"/>
        <pc:sldMkLst>
          <pc:docMk/>
          <pc:sldMk cId="3094340081" sldId="747"/>
        </pc:sldMkLst>
      </pc:sldChg>
      <pc:sldChg chg="modSp mod">
        <pc:chgData name="Joanna Pylvänäinen" userId="c59d8c51-d798-4d54-969f-0e084d63681b" providerId="ADAL" clId="{CD5D8C5E-26C0-9342-812F-BDA2383DDFDD}" dt="2024-10-23T08:21:53.691" v="307" actId="1035"/>
        <pc:sldMkLst>
          <pc:docMk/>
          <pc:sldMk cId="3630345358" sldId="773"/>
        </pc:sldMkLst>
        <pc:spChg chg="mod">
          <ac:chgData name="Joanna Pylvänäinen" userId="c59d8c51-d798-4d54-969f-0e084d63681b" providerId="ADAL" clId="{CD5D8C5E-26C0-9342-812F-BDA2383DDFDD}" dt="2024-10-23T08:21:53.691" v="307" actId="1035"/>
          <ac:spMkLst>
            <pc:docMk/>
            <pc:sldMk cId="3630345358" sldId="773"/>
            <ac:spMk id="3" creationId="{B03F9262-0C50-39AC-7471-CBD8AD5BD740}"/>
          </ac:spMkLst>
        </pc:spChg>
        <pc:spChg chg="mod">
          <ac:chgData name="Joanna Pylvänäinen" userId="c59d8c51-d798-4d54-969f-0e084d63681b" providerId="ADAL" clId="{CD5D8C5E-26C0-9342-812F-BDA2383DDFDD}" dt="2024-10-23T08:21:53.691" v="307" actId="1035"/>
          <ac:spMkLst>
            <pc:docMk/>
            <pc:sldMk cId="3630345358" sldId="773"/>
            <ac:spMk id="8" creationId="{E3FC69D7-453C-7DCA-3A31-B2DFEC617045}"/>
          </ac:spMkLst>
        </pc:spChg>
      </pc:sldChg>
      <pc:sldChg chg="modSp mod">
        <pc:chgData name="Joanna Pylvänäinen" userId="c59d8c51-d798-4d54-969f-0e084d63681b" providerId="ADAL" clId="{CD5D8C5E-26C0-9342-812F-BDA2383DDFDD}" dt="2024-10-22T20:28:38.380" v="284" actId="27636"/>
        <pc:sldMkLst>
          <pc:docMk/>
          <pc:sldMk cId="3084193896" sldId="782"/>
        </pc:sldMkLst>
        <pc:spChg chg="mod">
          <ac:chgData name="Joanna Pylvänäinen" userId="c59d8c51-d798-4d54-969f-0e084d63681b" providerId="ADAL" clId="{CD5D8C5E-26C0-9342-812F-BDA2383DDFDD}" dt="2024-10-22T20:28:38.380" v="284" actId="27636"/>
          <ac:spMkLst>
            <pc:docMk/>
            <pc:sldMk cId="3084193896" sldId="782"/>
            <ac:spMk id="3" creationId="{54382F7C-A64D-5A1F-5E65-A34A693DFAC1}"/>
          </ac:spMkLst>
        </pc:spChg>
      </pc:sldChg>
      <pc:sldChg chg="del">
        <pc:chgData name="Joanna Pylvänäinen" userId="c59d8c51-d798-4d54-969f-0e084d63681b" providerId="ADAL" clId="{CD5D8C5E-26C0-9342-812F-BDA2383DDFDD}" dt="2024-10-23T14:59:30.212" v="311" actId="2696"/>
        <pc:sldMkLst>
          <pc:docMk/>
          <pc:sldMk cId="988501872" sldId="783"/>
        </pc:sldMkLst>
      </pc:sldChg>
      <pc:sldChg chg="modSp mod">
        <pc:chgData name="Joanna Pylvänäinen" userId="c59d8c51-d798-4d54-969f-0e084d63681b" providerId="ADAL" clId="{CD5D8C5E-26C0-9342-812F-BDA2383DDFDD}" dt="2024-10-22T20:29:27.558" v="289" actId="20577"/>
        <pc:sldMkLst>
          <pc:docMk/>
          <pc:sldMk cId="335756763" sldId="788"/>
        </pc:sldMkLst>
        <pc:spChg chg="mod">
          <ac:chgData name="Joanna Pylvänäinen" userId="c59d8c51-d798-4d54-969f-0e084d63681b" providerId="ADAL" clId="{CD5D8C5E-26C0-9342-812F-BDA2383DDFDD}" dt="2024-10-22T20:29:27.558" v="289" actId="20577"/>
          <ac:spMkLst>
            <pc:docMk/>
            <pc:sldMk cId="335756763" sldId="788"/>
            <ac:spMk id="3" creationId="{2DFA1924-14EB-36FF-7ABD-B8D97A540FD5}"/>
          </ac:spMkLst>
        </pc:spChg>
      </pc:sldChg>
      <pc:sldChg chg="del">
        <pc:chgData name="Joanna Pylvänäinen" userId="c59d8c51-d798-4d54-969f-0e084d63681b" providerId="ADAL" clId="{CD5D8C5E-26C0-9342-812F-BDA2383DDFDD}" dt="2024-10-23T14:59:30.204" v="309" actId="2696"/>
        <pc:sldMkLst>
          <pc:docMk/>
          <pc:sldMk cId="1147218752" sldId="789"/>
        </pc:sldMkLst>
      </pc:sldChg>
      <pc:sldChg chg="del">
        <pc:chgData name="Joanna Pylvänäinen" userId="c59d8c51-d798-4d54-969f-0e084d63681b" providerId="ADAL" clId="{CD5D8C5E-26C0-9342-812F-BDA2383DDFDD}" dt="2024-10-23T14:59:30.205" v="310" actId="2696"/>
        <pc:sldMkLst>
          <pc:docMk/>
          <pc:sldMk cId="2273245317" sldId="790"/>
        </pc:sldMkLst>
      </pc:sldChg>
      <pc:sldChg chg="addSp delSp modSp mod">
        <pc:chgData name="Joanna Pylvänäinen" userId="c59d8c51-d798-4d54-969f-0e084d63681b" providerId="ADAL" clId="{CD5D8C5E-26C0-9342-812F-BDA2383DDFDD}" dt="2024-10-22T10:00:32.725" v="266" actId="20577"/>
        <pc:sldMkLst>
          <pc:docMk/>
          <pc:sldMk cId="3935918050" sldId="794"/>
        </pc:sldMkLst>
        <pc:spChg chg="mod">
          <ac:chgData name="Joanna Pylvänäinen" userId="c59d8c51-d798-4d54-969f-0e084d63681b" providerId="ADAL" clId="{CD5D8C5E-26C0-9342-812F-BDA2383DDFDD}" dt="2024-10-22T10:00:32.725" v="266" actId="20577"/>
          <ac:spMkLst>
            <pc:docMk/>
            <pc:sldMk cId="3935918050" sldId="794"/>
            <ac:spMk id="3" creationId="{AAAB519F-413E-7B38-2E65-162B3B29F98C}"/>
          </ac:spMkLst>
        </pc:spChg>
        <pc:spChg chg="mod">
          <ac:chgData name="Joanna Pylvänäinen" userId="c59d8c51-d798-4d54-969f-0e084d63681b" providerId="ADAL" clId="{CD5D8C5E-26C0-9342-812F-BDA2383DDFDD}" dt="2024-10-22T09:59:31.528" v="238" actId="14100"/>
          <ac:spMkLst>
            <pc:docMk/>
            <pc:sldMk cId="3935918050" sldId="794"/>
            <ac:spMk id="8" creationId="{21E620C8-A17E-F3ED-C5EA-F71E2A589699}"/>
          </ac:spMkLst>
        </pc:spChg>
        <pc:spChg chg="add mod">
          <ac:chgData name="Joanna Pylvänäinen" userId="c59d8c51-d798-4d54-969f-0e084d63681b" providerId="ADAL" clId="{CD5D8C5E-26C0-9342-812F-BDA2383DDFDD}" dt="2024-10-22T10:00:11.389" v="244" actId="1076"/>
          <ac:spMkLst>
            <pc:docMk/>
            <pc:sldMk cId="3935918050" sldId="794"/>
            <ac:spMk id="9" creationId="{5D366FBD-DE49-183A-A7F5-74208DFDA14C}"/>
          </ac:spMkLst>
        </pc:spChg>
        <pc:spChg chg="add del mod">
          <ac:chgData name="Joanna Pylvänäinen" userId="c59d8c51-d798-4d54-969f-0e084d63681b" providerId="ADAL" clId="{CD5D8C5E-26C0-9342-812F-BDA2383DDFDD}" dt="2024-10-22T10:00:00.060" v="242"/>
          <ac:spMkLst>
            <pc:docMk/>
            <pc:sldMk cId="3935918050" sldId="794"/>
            <ac:spMk id="12" creationId="{C4BF4C54-D5DF-0CDD-C2B0-B1040307C22F}"/>
          </ac:spMkLst>
        </pc:spChg>
        <pc:spChg chg="del">
          <ac:chgData name="Joanna Pylvänäinen" userId="c59d8c51-d798-4d54-969f-0e084d63681b" providerId="ADAL" clId="{CD5D8C5E-26C0-9342-812F-BDA2383DDFDD}" dt="2024-10-22T09:59:12.748" v="234" actId="478"/>
          <ac:spMkLst>
            <pc:docMk/>
            <pc:sldMk cId="3935918050" sldId="794"/>
            <ac:spMk id="13" creationId="{90EE0018-AFD5-3F61-0043-6BE8E59B17BC}"/>
          </ac:spMkLst>
        </pc:spChg>
        <pc:grpChg chg="add mod">
          <ac:chgData name="Joanna Pylvänäinen" userId="c59d8c51-d798-4d54-969f-0e084d63681b" providerId="ADAL" clId="{CD5D8C5E-26C0-9342-812F-BDA2383DDFDD}" dt="2024-10-22T09:59:44.260" v="239" actId="1076"/>
          <ac:grpSpMkLst>
            <pc:docMk/>
            <pc:sldMk cId="3935918050" sldId="794"/>
            <ac:grpSpMk id="5" creationId="{469ACA09-6A32-9C44-532A-046D7A42114A}"/>
          </ac:grpSpMkLst>
        </pc:grpChg>
        <pc:picChg chg="mod">
          <ac:chgData name="Joanna Pylvänäinen" userId="c59d8c51-d798-4d54-969f-0e084d63681b" providerId="ADAL" clId="{CD5D8C5E-26C0-9342-812F-BDA2383DDFDD}" dt="2024-10-22T09:59:04.375" v="231"/>
          <ac:picMkLst>
            <pc:docMk/>
            <pc:sldMk cId="3935918050" sldId="794"/>
            <ac:picMk id="6" creationId="{C6DB9ACF-4073-80F4-0567-B9BE814598C5}"/>
          </ac:picMkLst>
        </pc:picChg>
        <pc:picChg chg="mod">
          <ac:chgData name="Joanna Pylvänäinen" userId="c59d8c51-d798-4d54-969f-0e084d63681b" providerId="ADAL" clId="{CD5D8C5E-26C0-9342-812F-BDA2383DDFDD}" dt="2024-10-22T09:59:19.090" v="236" actId="1076"/>
          <ac:picMkLst>
            <pc:docMk/>
            <pc:sldMk cId="3935918050" sldId="794"/>
            <ac:picMk id="10" creationId="{570CAD92-8744-6EC0-7BCC-8026FFDD56A2}"/>
          </ac:picMkLst>
        </pc:picChg>
        <pc:picChg chg="del">
          <ac:chgData name="Joanna Pylvänäinen" userId="c59d8c51-d798-4d54-969f-0e084d63681b" providerId="ADAL" clId="{CD5D8C5E-26C0-9342-812F-BDA2383DDFDD}" dt="2024-10-22T09:59:06.834" v="232" actId="478"/>
          <ac:picMkLst>
            <pc:docMk/>
            <pc:sldMk cId="3935918050" sldId="794"/>
            <ac:picMk id="11" creationId="{678E58EF-C76E-EAA9-342C-53D0B9BE8902}"/>
          </ac:picMkLst>
        </pc:picChg>
      </pc:sldChg>
      <pc:sldChg chg="addSp modSp mod">
        <pc:chgData name="Joanna Pylvänäinen" userId="c59d8c51-d798-4d54-969f-0e084d63681b" providerId="ADAL" clId="{CD5D8C5E-26C0-9342-812F-BDA2383DDFDD}" dt="2024-10-22T10:01:03.159" v="270" actId="14100"/>
        <pc:sldMkLst>
          <pc:docMk/>
          <pc:sldMk cId="356596420" sldId="795"/>
        </pc:sldMkLst>
        <pc:spChg chg="mod">
          <ac:chgData name="Joanna Pylvänäinen" userId="c59d8c51-d798-4d54-969f-0e084d63681b" providerId="ADAL" clId="{CD5D8C5E-26C0-9342-812F-BDA2383DDFDD}" dt="2024-10-22T10:01:03.159" v="270" actId="14100"/>
          <ac:spMkLst>
            <pc:docMk/>
            <pc:sldMk cId="356596420" sldId="795"/>
            <ac:spMk id="7" creationId="{D0044050-D1B3-EA8C-90D7-B675CC90B4AB}"/>
          </ac:spMkLst>
        </pc:spChg>
        <pc:spChg chg="add mod">
          <ac:chgData name="Joanna Pylvänäinen" userId="c59d8c51-d798-4d54-969f-0e084d63681b" providerId="ADAL" clId="{CD5D8C5E-26C0-9342-812F-BDA2383DDFDD}" dt="2024-10-22T10:00:54.063" v="268" actId="1076"/>
          <ac:spMkLst>
            <pc:docMk/>
            <pc:sldMk cId="356596420" sldId="795"/>
            <ac:spMk id="8" creationId="{87DB2ABA-CE13-7A38-30D8-8478720B72A0}"/>
          </ac:spMkLst>
        </pc:spChg>
        <pc:grpChg chg="add mod">
          <ac:chgData name="Joanna Pylvänäinen" userId="c59d8c51-d798-4d54-969f-0e084d63681b" providerId="ADAL" clId="{CD5D8C5E-26C0-9342-812F-BDA2383DDFDD}" dt="2024-10-22T10:00:54.063" v="268" actId="1076"/>
          <ac:grpSpMkLst>
            <pc:docMk/>
            <pc:sldMk cId="356596420" sldId="795"/>
            <ac:grpSpMk id="5" creationId="{B51BC520-1160-C65C-B3E4-6134E2C5F731}"/>
          </ac:grpSpMkLst>
        </pc:grpChg>
        <pc:picChg chg="mod">
          <ac:chgData name="Joanna Pylvänäinen" userId="c59d8c51-d798-4d54-969f-0e084d63681b" providerId="ADAL" clId="{CD5D8C5E-26C0-9342-812F-BDA2383DDFDD}" dt="2024-10-22T10:00:51.069" v="267"/>
          <ac:picMkLst>
            <pc:docMk/>
            <pc:sldMk cId="356596420" sldId="795"/>
            <ac:picMk id="6" creationId="{B742FD90-0ED1-9D2A-574A-AB405042C5D9}"/>
          </ac:picMkLst>
        </pc:picChg>
      </pc:sldChg>
    </pc:docChg>
  </pc:docChgLst>
  <pc:docChgLst>
    <pc:chgData name="Joanna Pylvänäinen" userId="c59d8c51-d798-4d54-969f-0e084d63681b" providerId="ADAL" clId="{A9BDF01D-1C97-4B28-B5F2-6B226136699C}"/>
    <pc:docChg chg="delSld modSld">
      <pc:chgData name="Joanna Pylvänäinen" userId="c59d8c51-d798-4d54-969f-0e084d63681b" providerId="ADAL" clId="{A9BDF01D-1C97-4B28-B5F2-6B226136699C}" dt="2024-10-08T09:57:01.563" v="27" actId="1035"/>
      <pc:docMkLst>
        <pc:docMk/>
      </pc:docMkLst>
      <pc:sldChg chg="del">
        <pc:chgData name="Joanna Pylvänäinen" userId="c59d8c51-d798-4d54-969f-0e084d63681b" providerId="ADAL" clId="{A9BDF01D-1C97-4B28-B5F2-6B226136699C}" dt="2024-10-08T09:54:42.434" v="1" actId="47"/>
        <pc:sldMkLst>
          <pc:docMk/>
          <pc:sldMk cId="675588837" sldId="257"/>
        </pc:sldMkLst>
      </pc:sldChg>
      <pc:sldChg chg="del">
        <pc:chgData name="Joanna Pylvänäinen" userId="c59d8c51-d798-4d54-969f-0e084d63681b" providerId="ADAL" clId="{A9BDF01D-1C97-4B28-B5F2-6B226136699C}" dt="2024-10-08T09:54:39.650" v="0" actId="47"/>
        <pc:sldMkLst>
          <pc:docMk/>
          <pc:sldMk cId="3053410485" sldId="734"/>
        </pc:sldMkLst>
      </pc:sldChg>
      <pc:sldChg chg="modSp mod">
        <pc:chgData name="Joanna Pylvänäinen" userId="c59d8c51-d798-4d54-969f-0e084d63681b" providerId="ADAL" clId="{A9BDF01D-1C97-4B28-B5F2-6B226136699C}" dt="2024-10-08T09:57:01.563" v="27" actId="1035"/>
        <pc:sldMkLst>
          <pc:docMk/>
          <pc:sldMk cId="2273245317" sldId="790"/>
        </pc:sldMkLst>
        <pc:picChg chg="mod">
          <ac:chgData name="Joanna Pylvänäinen" userId="c59d8c51-d798-4d54-969f-0e084d63681b" providerId="ADAL" clId="{A9BDF01D-1C97-4B28-B5F2-6B226136699C}" dt="2024-10-08T09:57:01.563" v="27" actId="1035"/>
          <ac:picMkLst>
            <pc:docMk/>
            <pc:sldMk cId="2273245317" sldId="790"/>
            <ac:picMk id="5" creationId="{3C3232FB-7FB5-4AEF-4788-4C685CC903B4}"/>
          </ac:picMkLst>
        </pc:picChg>
      </pc:sldChg>
    </pc:docChg>
  </pc:docChgLst>
  <pc:docChgLst>
    <pc:chgData name="Joanna Pylvänäinen" userId="S::joanna.pylvanainen@abo.fi::c59d8c51-d798-4d54-969f-0e084d63681b" providerId="AD" clId="Web-{21702475-4C5E-B4EA-3351-050FBE5CB069}"/>
    <pc:docChg chg="modSld">
      <pc:chgData name="Joanna Pylvänäinen" userId="S::joanna.pylvanainen@abo.fi::c59d8c51-d798-4d54-969f-0e084d63681b" providerId="AD" clId="Web-{21702475-4C5E-B4EA-3351-050FBE5CB069}" dt="2024-10-22T08:15:53.909" v="6" actId="1076"/>
      <pc:docMkLst>
        <pc:docMk/>
      </pc:docMkLst>
      <pc:sldChg chg="addSp delSp modSp">
        <pc:chgData name="Joanna Pylvänäinen" userId="S::joanna.pylvanainen@abo.fi::c59d8c51-d798-4d54-969f-0e084d63681b" providerId="AD" clId="Web-{21702475-4C5E-B4EA-3351-050FBE5CB069}" dt="2024-10-22T08:15:53.909" v="6" actId="1076"/>
        <pc:sldMkLst>
          <pc:docMk/>
          <pc:sldMk cId="3772676878" sldId="258"/>
        </pc:sldMkLst>
        <pc:spChg chg="del">
          <ac:chgData name="Joanna Pylvänäinen" userId="S::joanna.pylvanainen@abo.fi::c59d8c51-d798-4d54-969f-0e084d63681b" providerId="AD" clId="Web-{21702475-4C5E-B4EA-3351-050FBE5CB069}" dt="2024-10-22T08:15:52.175" v="5"/>
          <ac:spMkLst>
            <pc:docMk/>
            <pc:sldMk cId="3772676878" sldId="258"/>
            <ac:spMk id="31" creationId="{29D094D2-E756-C871-1A32-A3585F912634}"/>
          </ac:spMkLst>
        </pc:spChg>
        <pc:picChg chg="add mod">
          <ac:chgData name="Joanna Pylvänäinen" userId="S::joanna.pylvanainen@abo.fi::c59d8c51-d798-4d54-969f-0e084d63681b" providerId="AD" clId="Web-{21702475-4C5E-B4EA-3351-050FBE5CB069}" dt="2024-10-22T08:15:47.362" v="4" actId="1076"/>
          <ac:picMkLst>
            <pc:docMk/>
            <pc:sldMk cId="3772676878" sldId="258"/>
            <ac:picMk id="5" creationId="{75500357-21EF-6176-3894-ECE03638CA0D}"/>
          </ac:picMkLst>
        </pc:picChg>
        <pc:picChg chg="del">
          <ac:chgData name="Joanna Pylvänäinen" userId="S::joanna.pylvanainen@abo.fi::c59d8c51-d798-4d54-969f-0e084d63681b" providerId="AD" clId="Web-{21702475-4C5E-B4EA-3351-050FBE5CB069}" dt="2024-10-22T08:15:45.253" v="3"/>
          <ac:picMkLst>
            <pc:docMk/>
            <pc:sldMk cId="3772676878" sldId="258"/>
            <ac:picMk id="35" creationId="{70AF062B-E03C-BB1F-DB2F-B46B5A2337D5}"/>
          </ac:picMkLst>
        </pc:picChg>
        <pc:cxnChg chg="mod">
          <ac:chgData name="Joanna Pylvänäinen" userId="S::joanna.pylvanainen@abo.fi::c59d8c51-d798-4d54-969f-0e084d63681b" providerId="AD" clId="Web-{21702475-4C5E-B4EA-3351-050FBE5CB069}" dt="2024-10-22T08:15:53.909" v="6" actId="1076"/>
          <ac:cxnSpMkLst>
            <pc:docMk/>
            <pc:sldMk cId="3772676878" sldId="258"/>
            <ac:cxnSpMk id="12" creationId="{609C9533-A9B4-9432-D062-CDAF3468F7A7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9CADB-36AB-42B8-8307-CBF4D20E6FB0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E2603214-D020-4DDE-8A9D-765B51F117B4}">
      <dgm:prSet phldrT="[Text]" custT="1"/>
      <dgm:spPr/>
      <dgm:t>
        <a:bodyPr/>
        <a:lstStyle/>
        <a:p>
          <a:r>
            <a:rPr lang="fi-FI" sz="2800" dirty="0" err="1">
              <a:solidFill>
                <a:schemeClr val="tx1"/>
              </a:solidFill>
            </a:rPr>
            <a:t>Experiments</a:t>
          </a:r>
          <a:endParaRPr lang="en-CA" sz="2800" dirty="0">
            <a:solidFill>
              <a:schemeClr val="tx1"/>
            </a:solidFill>
          </a:endParaRPr>
        </a:p>
      </dgm:t>
    </dgm:pt>
    <dgm:pt modelId="{368B70B4-20FE-4668-9AD7-5D37DAA1CF64}" type="parTrans" cxnId="{3E2418BC-13DE-4E5B-AD81-67D74D2A5A32}">
      <dgm:prSet/>
      <dgm:spPr/>
      <dgm:t>
        <a:bodyPr/>
        <a:lstStyle/>
        <a:p>
          <a:endParaRPr lang="en-CA"/>
        </a:p>
      </dgm:t>
    </dgm:pt>
    <dgm:pt modelId="{9C532327-735D-42FD-A519-B4778B7AB307}" type="sibTrans" cxnId="{3E2418BC-13DE-4E5B-AD81-67D74D2A5A32}">
      <dgm:prSet/>
      <dgm:spPr/>
      <dgm:t>
        <a:bodyPr/>
        <a:lstStyle/>
        <a:p>
          <a:endParaRPr lang="en-CA"/>
        </a:p>
      </dgm:t>
    </dgm:pt>
    <dgm:pt modelId="{36C5F7F6-286E-442F-977E-DC49A3244A94}">
      <dgm:prSet phldrT="[Text]" custT="1"/>
      <dgm:spPr/>
      <dgm:t>
        <a:bodyPr/>
        <a:lstStyle/>
        <a:p>
          <a:r>
            <a:rPr lang="fi-FI" sz="2800" dirty="0">
              <a:solidFill>
                <a:schemeClr val="tx1"/>
              </a:solidFill>
            </a:rPr>
            <a:t> </a:t>
          </a:r>
          <a:r>
            <a:rPr lang="fi-FI" sz="2800" dirty="0" err="1">
              <a:solidFill>
                <a:schemeClr val="tx1"/>
              </a:solidFill>
            </a:rPr>
            <a:t>Datasets</a:t>
          </a:r>
          <a:r>
            <a:rPr lang="fi-FI" sz="2800" dirty="0">
              <a:solidFill>
                <a:schemeClr val="tx1"/>
              </a:solidFill>
            </a:rPr>
            <a:t> </a:t>
          </a:r>
          <a:endParaRPr lang="en-CA" sz="2800" dirty="0">
            <a:solidFill>
              <a:schemeClr val="tx1"/>
            </a:solidFill>
          </a:endParaRPr>
        </a:p>
      </dgm:t>
    </dgm:pt>
    <dgm:pt modelId="{F5568E3E-92D4-4170-B835-AD0C4B70AF4C}" type="parTrans" cxnId="{5FB39DD6-A7DB-403E-9899-FBB05AB85111}">
      <dgm:prSet/>
      <dgm:spPr/>
      <dgm:t>
        <a:bodyPr/>
        <a:lstStyle/>
        <a:p>
          <a:endParaRPr lang="en-CA"/>
        </a:p>
      </dgm:t>
    </dgm:pt>
    <dgm:pt modelId="{8032D893-5C64-4411-92F4-995F2F7EB783}" type="sibTrans" cxnId="{5FB39DD6-A7DB-403E-9899-FBB05AB85111}">
      <dgm:prSet/>
      <dgm:spPr/>
      <dgm:t>
        <a:bodyPr/>
        <a:lstStyle/>
        <a:p>
          <a:endParaRPr lang="en-CA"/>
        </a:p>
      </dgm:t>
    </dgm:pt>
    <dgm:pt modelId="{CBC78FE0-4CE3-40C2-A064-1E1144E1F678}">
      <dgm:prSet phldrT="[Text]" custT="1"/>
      <dgm:spPr>
        <a:ln>
          <a:solidFill>
            <a:schemeClr val="accent1">
              <a:hueOff val="0"/>
              <a:satOff val="0"/>
              <a:lumOff val="0"/>
              <a:alpha val="50000"/>
            </a:schemeClr>
          </a:solidFill>
        </a:ln>
      </dgm:spPr>
      <dgm:t>
        <a:bodyPr/>
        <a:lstStyle/>
        <a:p>
          <a:r>
            <a:rPr lang="fi-FI" sz="2800" dirty="0">
              <a:solidFill>
                <a:schemeClr val="tx1"/>
              </a:solidFill>
            </a:rPr>
            <a:t>Analysis</a:t>
          </a:r>
          <a:endParaRPr lang="en-CA" sz="2800" dirty="0">
            <a:solidFill>
              <a:schemeClr val="tx1"/>
            </a:solidFill>
          </a:endParaRPr>
        </a:p>
      </dgm:t>
    </dgm:pt>
    <dgm:pt modelId="{1B7E5618-5529-4EEA-AD66-A16FB834CC37}" type="parTrans" cxnId="{FA6C4474-E11D-4642-ABB5-0F5F76B828CD}">
      <dgm:prSet/>
      <dgm:spPr/>
      <dgm:t>
        <a:bodyPr/>
        <a:lstStyle/>
        <a:p>
          <a:endParaRPr lang="en-CA"/>
        </a:p>
      </dgm:t>
    </dgm:pt>
    <dgm:pt modelId="{AF3AED75-CC91-4DDD-B5FC-B6151F33F72F}" type="sibTrans" cxnId="{FA6C4474-E11D-4642-ABB5-0F5F76B828CD}">
      <dgm:prSet/>
      <dgm:spPr/>
      <dgm:t>
        <a:bodyPr/>
        <a:lstStyle/>
        <a:p>
          <a:endParaRPr lang="en-CA"/>
        </a:p>
      </dgm:t>
    </dgm:pt>
    <dgm:pt modelId="{6CF34DCD-0DB8-42DD-8690-6B60B98AB438}" type="pres">
      <dgm:prSet presAssocID="{09A9CADB-36AB-42B8-8307-CBF4D20E6FB0}" presName="Name0" presStyleCnt="0">
        <dgm:presLayoutVars>
          <dgm:dir/>
          <dgm:resizeHandles val="exact"/>
        </dgm:presLayoutVars>
      </dgm:prSet>
      <dgm:spPr/>
    </dgm:pt>
    <dgm:pt modelId="{CC21E75D-FAFA-4DD5-85B9-3DD259D12C8F}" type="pres">
      <dgm:prSet presAssocID="{E2603214-D020-4DDE-8A9D-765B51F117B4}" presName="composite" presStyleCnt="0"/>
      <dgm:spPr/>
    </dgm:pt>
    <dgm:pt modelId="{AC30ED6F-8962-4F27-83D8-CFDDC010D63A}" type="pres">
      <dgm:prSet presAssocID="{E2603214-D020-4DDE-8A9D-765B51F117B4}" presName="bgChev" presStyleLbl="node1" presStyleIdx="0" presStyleCnt="3"/>
      <dgm:spPr/>
    </dgm:pt>
    <dgm:pt modelId="{39EC13D5-BA39-45B9-8751-3EF3E07F999D}" type="pres">
      <dgm:prSet presAssocID="{E2603214-D020-4DDE-8A9D-765B51F117B4}" presName="txNode" presStyleLbl="fgAcc1" presStyleIdx="0" presStyleCnt="3" custLinFactNeighborY="-722">
        <dgm:presLayoutVars>
          <dgm:bulletEnabled val="1"/>
        </dgm:presLayoutVars>
      </dgm:prSet>
      <dgm:spPr/>
    </dgm:pt>
    <dgm:pt modelId="{E49FFB0E-087D-4DF3-9D1A-49044808B22F}" type="pres">
      <dgm:prSet presAssocID="{9C532327-735D-42FD-A519-B4778B7AB307}" presName="compositeSpace" presStyleCnt="0"/>
      <dgm:spPr/>
    </dgm:pt>
    <dgm:pt modelId="{849586FA-0FBE-473E-AD6D-5B44A354B99A}" type="pres">
      <dgm:prSet presAssocID="{36C5F7F6-286E-442F-977E-DC49A3244A94}" presName="composite" presStyleCnt="0"/>
      <dgm:spPr/>
    </dgm:pt>
    <dgm:pt modelId="{CEDC0F86-B80D-4DCB-A4E9-12F6DF133A99}" type="pres">
      <dgm:prSet presAssocID="{36C5F7F6-286E-442F-977E-DC49A3244A94}" presName="bgChev" presStyleLbl="node1" presStyleIdx="1" presStyleCnt="3"/>
      <dgm:spPr/>
    </dgm:pt>
    <dgm:pt modelId="{BF3D40F2-E43A-4783-8E93-3F9B529C4AB3}" type="pres">
      <dgm:prSet presAssocID="{36C5F7F6-286E-442F-977E-DC49A3244A94}" presName="txNode" presStyleLbl="fgAcc1" presStyleIdx="1" presStyleCnt="3">
        <dgm:presLayoutVars>
          <dgm:bulletEnabled val="1"/>
        </dgm:presLayoutVars>
      </dgm:prSet>
      <dgm:spPr/>
    </dgm:pt>
    <dgm:pt modelId="{4B3F6785-4C52-4229-B8AE-7CFDA9C4CFEA}" type="pres">
      <dgm:prSet presAssocID="{8032D893-5C64-4411-92F4-995F2F7EB783}" presName="compositeSpace" presStyleCnt="0"/>
      <dgm:spPr/>
    </dgm:pt>
    <dgm:pt modelId="{F71CB3F4-ED5B-40B8-9D88-A92127D9D842}" type="pres">
      <dgm:prSet presAssocID="{CBC78FE0-4CE3-40C2-A064-1E1144E1F678}" presName="composite" presStyleCnt="0"/>
      <dgm:spPr/>
    </dgm:pt>
    <dgm:pt modelId="{3F7AE684-20AE-4499-83AE-5F1751AFCC33}" type="pres">
      <dgm:prSet presAssocID="{CBC78FE0-4CE3-40C2-A064-1E1144E1F678}" presName="bgChev" presStyleLbl="node1" presStyleIdx="2" presStyleCnt="3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</dgm:pt>
    <dgm:pt modelId="{04DE2DCA-C07F-4004-807F-627AB4B312F9}" type="pres">
      <dgm:prSet presAssocID="{CBC78FE0-4CE3-40C2-A064-1E1144E1F67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B6F0B771-B2F8-4CA4-B0F2-6394C523BAB8}" type="presOf" srcId="{09A9CADB-36AB-42B8-8307-CBF4D20E6FB0}" destId="{6CF34DCD-0DB8-42DD-8690-6B60B98AB438}" srcOrd="0" destOrd="0" presId="urn:microsoft.com/office/officeart/2005/8/layout/chevronAccent+Icon"/>
    <dgm:cxn modelId="{80D03172-B88A-4731-BF07-FBBC3333EC21}" type="presOf" srcId="{CBC78FE0-4CE3-40C2-A064-1E1144E1F678}" destId="{04DE2DCA-C07F-4004-807F-627AB4B312F9}" srcOrd="0" destOrd="0" presId="urn:microsoft.com/office/officeart/2005/8/layout/chevronAccent+Icon"/>
    <dgm:cxn modelId="{FA6C4474-E11D-4642-ABB5-0F5F76B828CD}" srcId="{09A9CADB-36AB-42B8-8307-CBF4D20E6FB0}" destId="{CBC78FE0-4CE3-40C2-A064-1E1144E1F678}" srcOrd="2" destOrd="0" parTransId="{1B7E5618-5529-4EEA-AD66-A16FB834CC37}" sibTransId="{AF3AED75-CC91-4DDD-B5FC-B6151F33F72F}"/>
    <dgm:cxn modelId="{3E2418BC-13DE-4E5B-AD81-67D74D2A5A32}" srcId="{09A9CADB-36AB-42B8-8307-CBF4D20E6FB0}" destId="{E2603214-D020-4DDE-8A9D-765B51F117B4}" srcOrd="0" destOrd="0" parTransId="{368B70B4-20FE-4668-9AD7-5D37DAA1CF64}" sibTransId="{9C532327-735D-42FD-A519-B4778B7AB307}"/>
    <dgm:cxn modelId="{2163F4CE-234F-47D3-8D2B-381ED13511EC}" type="presOf" srcId="{E2603214-D020-4DDE-8A9D-765B51F117B4}" destId="{39EC13D5-BA39-45B9-8751-3EF3E07F999D}" srcOrd="0" destOrd="0" presId="urn:microsoft.com/office/officeart/2005/8/layout/chevronAccent+Icon"/>
    <dgm:cxn modelId="{5FB39DD6-A7DB-403E-9899-FBB05AB85111}" srcId="{09A9CADB-36AB-42B8-8307-CBF4D20E6FB0}" destId="{36C5F7F6-286E-442F-977E-DC49A3244A94}" srcOrd="1" destOrd="0" parTransId="{F5568E3E-92D4-4170-B835-AD0C4B70AF4C}" sibTransId="{8032D893-5C64-4411-92F4-995F2F7EB783}"/>
    <dgm:cxn modelId="{4BE360EE-C79D-4624-BBC3-FD08003308FD}" type="presOf" srcId="{36C5F7F6-286E-442F-977E-DC49A3244A94}" destId="{BF3D40F2-E43A-4783-8E93-3F9B529C4AB3}" srcOrd="0" destOrd="0" presId="urn:microsoft.com/office/officeart/2005/8/layout/chevronAccent+Icon"/>
    <dgm:cxn modelId="{A665E763-BFD1-4EBA-B3AB-009F59103EC8}" type="presParOf" srcId="{6CF34DCD-0DB8-42DD-8690-6B60B98AB438}" destId="{CC21E75D-FAFA-4DD5-85B9-3DD259D12C8F}" srcOrd="0" destOrd="0" presId="urn:microsoft.com/office/officeart/2005/8/layout/chevronAccent+Icon"/>
    <dgm:cxn modelId="{C7977B2D-C6BC-4194-A32D-D8A13694CF38}" type="presParOf" srcId="{CC21E75D-FAFA-4DD5-85B9-3DD259D12C8F}" destId="{AC30ED6F-8962-4F27-83D8-CFDDC010D63A}" srcOrd="0" destOrd="0" presId="urn:microsoft.com/office/officeart/2005/8/layout/chevronAccent+Icon"/>
    <dgm:cxn modelId="{73FADDFD-1120-41D2-B3EF-CB419AFDE252}" type="presParOf" srcId="{CC21E75D-FAFA-4DD5-85B9-3DD259D12C8F}" destId="{39EC13D5-BA39-45B9-8751-3EF3E07F999D}" srcOrd="1" destOrd="0" presId="urn:microsoft.com/office/officeart/2005/8/layout/chevronAccent+Icon"/>
    <dgm:cxn modelId="{FB3038E2-1458-445A-B489-4ECC616624BE}" type="presParOf" srcId="{6CF34DCD-0DB8-42DD-8690-6B60B98AB438}" destId="{E49FFB0E-087D-4DF3-9D1A-49044808B22F}" srcOrd="1" destOrd="0" presId="urn:microsoft.com/office/officeart/2005/8/layout/chevronAccent+Icon"/>
    <dgm:cxn modelId="{00718FD5-264F-4D7A-825D-3B6FB0E10C53}" type="presParOf" srcId="{6CF34DCD-0DB8-42DD-8690-6B60B98AB438}" destId="{849586FA-0FBE-473E-AD6D-5B44A354B99A}" srcOrd="2" destOrd="0" presId="urn:microsoft.com/office/officeart/2005/8/layout/chevronAccent+Icon"/>
    <dgm:cxn modelId="{414DC729-4C68-4395-9203-88CB0BBA6515}" type="presParOf" srcId="{849586FA-0FBE-473E-AD6D-5B44A354B99A}" destId="{CEDC0F86-B80D-4DCB-A4E9-12F6DF133A99}" srcOrd="0" destOrd="0" presId="urn:microsoft.com/office/officeart/2005/8/layout/chevronAccent+Icon"/>
    <dgm:cxn modelId="{70AF548A-5183-485D-837B-2BCB9FDE5091}" type="presParOf" srcId="{849586FA-0FBE-473E-AD6D-5B44A354B99A}" destId="{BF3D40F2-E43A-4783-8E93-3F9B529C4AB3}" srcOrd="1" destOrd="0" presId="urn:microsoft.com/office/officeart/2005/8/layout/chevronAccent+Icon"/>
    <dgm:cxn modelId="{BF74B86B-D45A-4EC1-9126-0FC9CE301ED6}" type="presParOf" srcId="{6CF34DCD-0DB8-42DD-8690-6B60B98AB438}" destId="{4B3F6785-4C52-4229-B8AE-7CFDA9C4CFEA}" srcOrd="3" destOrd="0" presId="urn:microsoft.com/office/officeart/2005/8/layout/chevronAccent+Icon"/>
    <dgm:cxn modelId="{49D59BCA-14F8-4B93-9B62-7E304716C8D9}" type="presParOf" srcId="{6CF34DCD-0DB8-42DD-8690-6B60B98AB438}" destId="{F71CB3F4-ED5B-40B8-9D88-A92127D9D842}" srcOrd="4" destOrd="0" presId="urn:microsoft.com/office/officeart/2005/8/layout/chevronAccent+Icon"/>
    <dgm:cxn modelId="{D3C1FDA8-6FBD-4143-B404-67575DB00423}" type="presParOf" srcId="{F71CB3F4-ED5B-40B8-9D88-A92127D9D842}" destId="{3F7AE684-20AE-4499-83AE-5F1751AFCC33}" srcOrd="0" destOrd="0" presId="urn:microsoft.com/office/officeart/2005/8/layout/chevronAccent+Icon"/>
    <dgm:cxn modelId="{10995E7B-4DFE-4FE7-9ED6-0EF30446A3EC}" type="presParOf" srcId="{F71CB3F4-ED5B-40B8-9D88-A92127D9D842}" destId="{04DE2DCA-C07F-4004-807F-627AB4B312F9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E6A4C3-928C-4744-A36E-1FF71368EC27}" type="doc">
      <dgm:prSet loTypeId="urn:microsoft.com/office/officeart/2005/8/layout/hProcess9" loCatId="" qsTypeId="urn:microsoft.com/office/officeart/2005/8/quickstyle/simple1" qsCatId="simple" csTypeId="urn:microsoft.com/office/officeart/2005/8/colors/colorful4" csCatId="colorful" phldr="1"/>
      <dgm:spPr/>
    </dgm:pt>
    <dgm:pt modelId="{93CBA45A-5FA6-A348-A40A-C1AA9CCB466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Prepare Data</a:t>
          </a:r>
          <a:r>
            <a:rPr lang="en-GB" dirty="0"/>
            <a:t> </a:t>
          </a:r>
        </a:p>
        <a:p>
          <a:pPr>
            <a:buFont typeface="+mj-lt"/>
            <a:buAutoNum type="arabicPeriod"/>
          </a:pPr>
          <a:r>
            <a:rPr lang="en-GB" dirty="0"/>
            <a:t>Load csv files generated from multiple tracking tools</a:t>
          </a:r>
        </a:p>
      </dgm:t>
    </dgm:pt>
    <dgm:pt modelId="{AD49D300-FF6C-8744-82A5-86C26DDAB721}" type="parTrans" cxnId="{F8C605A9-4FDD-0A45-9152-AF3629813A5A}">
      <dgm:prSet/>
      <dgm:spPr/>
      <dgm:t>
        <a:bodyPr/>
        <a:lstStyle/>
        <a:p>
          <a:endParaRPr lang="en-GB"/>
        </a:p>
      </dgm:t>
    </dgm:pt>
    <dgm:pt modelId="{ED4CAB2E-B1A1-4045-BDAC-6A8FDE7888C0}" type="sibTrans" cxnId="{F8C605A9-4FDD-0A45-9152-AF3629813A5A}">
      <dgm:prSet/>
      <dgm:spPr/>
      <dgm:t>
        <a:bodyPr/>
        <a:lstStyle/>
        <a:p>
          <a:endParaRPr lang="en-GB"/>
        </a:p>
      </dgm:t>
    </dgm:pt>
    <dgm:pt modelId="{D1B71AAE-A008-CE40-8D64-69D437D288E0}">
      <dgm:prSet/>
      <dgm:spPr/>
      <dgm:t>
        <a:bodyPr/>
        <a:lstStyle/>
        <a:p>
          <a:r>
            <a:rPr lang="en-GB" b="1" dirty="0"/>
            <a:t>Compiling data</a:t>
          </a:r>
        </a:p>
        <a:p>
          <a:r>
            <a:rPr lang="en-GB" b="1" dirty="0"/>
            <a:t> </a:t>
          </a:r>
          <a:r>
            <a:rPr lang="en-GB" dirty="0"/>
            <a:t>CellTracksColab format</a:t>
          </a:r>
        </a:p>
        <a:p>
          <a:endParaRPr lang="en-GB" dirty="0"/>
        </a:p>
      </dgm:t>
    </dgm:pt>
    <dgm:pt modelId="{247E3674-A9BA-714A-86E8-EE6AD47ED7C3}" type="parTrans" cxnId="{E6B47D11-3EC1-E94E-A794-4A5A0F53E11F}">
      <dgm:prSet/>
      <dgm:spPr/>
      <dgm:t>
        <a:bodyPr/>
        <a:lstStyle/>
        <a:p>
          <a:endParaRPr lang="en-GB"/>
        </a:p>
      </dgm:t>
    </dgm:pt>
    <dgm:pt modelId="{EE88F86D-1634-604F-A239-2851A64BF604}" type="sibTrans" cxnId="{E6B47D11-3EC1-E94E-A794-4A5A0F53E11F}">
      <dgm:prSet/>
      <dgm:spPr/>
      <dgm:t>
        <a:bodyPr/>
        <a:lstStyle/>
        <a:p>
          <a:endParaRPr lang="en-GB"/>
        </a:p>
      </dgm:t>
    </dgm:pt>
    <dgm:pt modelId="{FF3682E2-878D-9645-83A8-D489C1AF6792}">
      <dgm:prSet/>
      <dgm:spPr/>
      <dgm:t>
        <a:bodyPr/>
        <a:lstStyle/>
        <a:p>
          <a:r>
            <a:rPr lang="en-GB" b="1" dirty="0"/>
            <a:t>Viewing tracks</a:t>
          </a:r>
        </a:p>
        <a:p>
          <a:r>
            <a:rPr lang="en-GB" dirty="0"/>
            <a:t>Viewing, filtering and smoothing of tracks</a:t>
          </a:r>
        </a:p>
        <a:p>
          <a:endParaRPr lang="en-GB" dirty="0"/>
        </a:p>
      </dgm:t>
    </dgm:pt>
    <dgm:pt modelId="{5587291F-A977-814F-B050-98F67FB34E4C}" type="parTrans" cxnId="{3E89E310-AB25-744F-9F6A-983D19B4FBCD}">
      <dgm:prSet/>
      <dgm:spPr/>
      <dgm:t>
        <a:bodyPr/>
        <a:lstStyle/>
        <a:p>
          <a:endParaRPr lang="en-GB"/>
        </a:p>
      </dgm:t>
    </dgm:pt>
    <dgm:pt modelId="{03862D9E-FDA9-9F4E-89DB-E96EF68D4DA3}" type="sibTrans" cxnId="{3E89E310-AB25-744F-9F6A-983D19B4FBCD}">
      <dgm:prSet/>
      <dgm:spPr/>
      <dgm:t>
        <a:bodyPr/>
        <a:lstStyle/>
        <a:p>
          <a:endParaRPr lang="en-GB"/>
        </a:p>
      </dgm:t>
    </dgm:pt>
    <dgm:pt modelId="{869F83A0-F9BF-1242-93E9-4EDE11B8447C}">
      <dgm:prSet/>
      <dgm:spPr/>
      <dgm:t>
        <a:bodyPr/>
        <a:lstStyle/>
        <a:p>
          <a:r>
            <a:rPr lang="en-GB" b="1" dirty="0"/>
            <a:t>Track Analysis </a:t>
          </a:r>
        </a:p>
        <a:p>
          <a:r>
            <a:rPr lang="en-GB" dirty="0"/>
            <a:t>Plotting of conditions, extracting sub-populations</a:t>
          </a:r>
        </a:p>
      </dgm:t>
    </dgm:pt>
    <dgm:pt modelId="{72F61C7B-A1C4-D041-BD62-BE9F45F07923}" type="parTrans" cxnId="{D279E6A3-6005-1542-95C4-25354A83E949}">
      <dgm:prSet/>
      <dgm:spPr/>
      <dgm:t>
        <a:bodyPr/>
        <a:lstStyle/>
        <a:p>
          <a:endParaRPr lang="en-GB"/>
        </a:p>
      </dgm:t>
    </dgm:pt>
    <dgm:pt modelId="{DF56927A-1235-224F-9770-9297785B794D}" type="sibTrans" cxnId="{D279E6A3-6005-1542-95C4-25354A83E949}">
      <dgm:prSet/>
      <dgm:spPr/>
      <dgm:t>
        <a:bodyPr/>
        <a:lstStyle/>
        <a:p>
          <a:endParaRPr lang="en-GB"/>
        </a:p>
      </dgm:t>
    </dgm:pt>
    <dgm:pt modelId="{82756F5E-D19D-FB48-BA4A-9A4AE814BB38}" type="pres">
      <dgm:prSet presAssocID="{52E6A4C3-928C-4744-A36E-1FF71368EC27}" presName="CompostProcess" presStyleCnt="0">
        <dgm:presLayoutVars>
          <dgm:dir/>
          <dgm:resizeHandles val="exact"/>
        </dgm:presLayoutVars>
      </dgm:prSet>
      <dgm:spPr/>
    </dgm:pt>
    <dgm:pt modelId="{195F8F5D-7497-4D4C-86D2-C847590153F8}" type="pres">
      <dgm:prSet presAssocID="{52E6A4C3-928C-4744-A36E-1FF71368EC27}" presName="arrow" presStyleLbl="bgShp" presStyleIdx="0" presStyleCnt="1"/>
      <dgm:spPr/>
    </dgm:pt>
    <dgm:pt modelId="{10EC7CAF-5C12-4146-979A-BA32C81B9989}" type="pres">
      <dgm:prSet presAssocID="{52E6A4C3-928C-4744-A36E-1FF71368EC27}" presName="linearProcess" presStyleCnt="0"/>
      <dgm:spPr/>
    </dgm:pt>
    <dgm:pt modelId="{F4B48727-52A5-0D4E-9471-050D03F26060}" type="pres">
      <dgm:prSet presAssocID="{93CBA45A-5FA6-A348-A40A-C1AA9CCB4660}" presName="textNode" presStyleLbl="node1" presStyleIdx="0" presStyleCnt="4">
        <dgm:presLayoutVars>
          <dgm:bulletEnabled val="1"/>
        </dgm:presLayoutVars>
      </dgm:prSet>
      <dgm:spPr/>
    </dgm:pt>
    <dgm:pt modelId="{057C6FC8-443D-9948-85C1-E4C0A9495398}" type="pres">
      <dgm:prSet presAssocID="{ED4CAB2E-B1A1-4045-BDAC-6A8FDE7888C0}" presName="sibTrans" presStyleCnt="0"/>
      <dgm:spPr/>
    </dgm:pt>
    <dgm:pt modelId="{5EF222D1-36D2-F241-B457-4A2875DC86C1}" type="pres">
      <dgm:prSet presAssocID="{D1B71AAE-A008-CE40-8D64-69D437D288E0}" presName="textNode" presStyleLbl="node1" presStyleIdx="1" presStyleCnt="4">
        <dgm:presLayoutVars>
          <dgm:bulletEnabled val="1"/>
        </dgm:presLayoutVars>
      </dgm:prSet>
      <dgm:spPr/>
    </dgm:pt>
    <dgm:pt modelId="{F6E17A12-D65B-3F49-BDBE-DEAFCE38ED48}" type="pres">
      <dgm:prSet presAssocID="{EE88F86D-1634-604F-A239-2851A64BF604}" presName="sibTrans" presStyleCnt="0"/>
      <dgm:spPr/>
    </dgm:pt>
    <dgm:pt modelId="{BADB06F9-EDD6-E54C-9F16-17F8AC65794C}" type="pres">
      <dgm:prSet presAssocID="{FF3682E2-878D-9645-83A8-D489C1AF6792}" presName="textNode" presStyleLbl="node1" presStyleIdx="2" presStyleCnt="4">
        <dgm:presLayoutVars>
          <dgm:bulletEnabled val="1"/>
        </dgm:presLayoutVars>
      </dgm:prSet>
      <dgm:spPr/>
    </dgm:pt>
    <dgm:pt modelId="{D05FFE20-C130-9443-A3A2-E13FB889FAA6}" type="pres">
      <dgm:prSet presAssocID="{03862D9E-FDA9-9F4E-89DB-E96EF68D4DA3}" presName="sibTrans" presStyleCnt="0"/>
      <dgm:spPr/>
    </dgm:pt>
    <dgm:pt modelId="{259750EC-909F-334C-B508-8552F3C95FDC}" type="pres">
      <dgm:prSet presAssocID="{869F83A0-F9BF-1242-93E9-4EDE11B8447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E89E310-AB25-744F-9F6A-983D19B4FBCD}" srcId="{52E6A4C3-928C-4744-A36E-1FF71368EC27}" destId="{FF3682E2-878D-9645-83A8-D489C1AF6792}" srcOrd="2" destOrd="0" parTransId="{5587291F-A977-814F-B050-98F67FB34E4C}" sibTransId="{03862D9E-FDA9-9F4E-89DB-E96EF68D4DA3}"/>
    <dgm:cxn modelId="{E6B47D11-3EC1-E94E-A794-4A5A0F53E11F}" srcId="{52E6A4C3-928C-4744-A36E-1FF71368EC27}" destId="{D1B71AAE-A008-CE40-8D64-69D437D288E0}" srcOrd="1" destOrd="0" parTransId="{247E3674-A9BA-714A-86E8-EE6AD47ED7C3}" sibTransId="{EE88F86D-1634-604F-A239-2851A64BF604}"/>
    <dgm:cxn modelId="{B9A9D73E-37D9-D246-88EA-F27AEE90BC0A}" type="presOf" srcId="{D1B71AAE-A008-CE40-8D64-69D437D288E0}" destId="{5EF222D1-36D2-F241-B457-4A2875DC86C1}" srcOrd="0" destOrd="0" presId="urn:microsoft.com/office/officeart/2005/8/layout/hProcess9"/>
    <dgm:cxn modelId="{C5853345-CE8F-D340-A150-7A7B7B3150A9}" type="presOf" srcId="{52E6A4C3-928C-4744-A36E-1FF71368EC27}" destId="{82756F5E-D19D-FB48-BA4A-9A4AE814BB38}" srcOrd="0" destOrd="0" presId="urn:microsoft.com/office/officeart/2005/8/layout/hProcess9"/>
    <dgm:cxn modelId="{BA11445E-EFF9-9C48-9744-F241398C90BA}" type="presOf" srcId="{93CBA45A-5FA6-A348-A40A-C1AA9CCB4660}" destId="{F4B48727-52A5-0D4E-9471-050D03F26060}" srcOrd="0" destOrd="0" presId="urn:microsoft.com/office/officeart/2005/8/layout/hProcess9"/>
    <dgm:cxn modelId="{D279E6A3-6005-1542-95C4-25354A83E949}" srcId="{52E6A4C3-928C-4744-A36E-1FF71368EC27}" destId="{869F83A0-F9BF-1242-93E9-4EDE11B8447C}" srcOrd="3" destOrd="0" parTransId="{72F61C7B-A1C4-D041-BD62-BE9F45F07923}" sibTransId="{DF56927A-1235-224F-9770-9297785B794D}"/>
    <dgm:cxn modelId="{A5C48FA8-5005-B041-991A-87DFA43C73E9}" type="presOf" srcId="{869F83A0-F9BF-1242-93E9-4EDE11B8447C}" destId="{259750EC-909F-334C-B508-8552F3C95FDC}" srcOrd="0" destOrd="0" presId="urn:microsoft.com/office/officeart/2005/8/layout/hProcess9"/>
    <dgm:cxn modelId="{F8C605A9-4FDD-0A45-9152-AF3629813A5A}" srcId="{52E6A4C3-928C-4744-A36E-1FF71368EC27}" destId="{93CBA45A-5FA6-A348-A40A-C1AA9CCB4660}" srcOrd="0" destOrd="0" parTransId="{AD49D300-FF6C-8744-82A5-86C26DDAB721}" sibTransId="{ED4CAB2E-B1A1-4045-BDAC-6A8FDE7888C0}"/>
    <dgm:cxn modelId="{4E2582B4-13C7-5248-91FB-587678EB37D7}" type="presOf" srcId="{FF3682E2-878D-9645-83A8-D489C1AF6792}" destId="{BADB06F9-EDD6-E54C-9F16-17F8AC65794C}" srcOrd="0" destOrd="0" presId="urn:microsoft.com/office/officeart/2005/8/layout/hProcess9"/>
    <dgm:cxn modelId="{13008ABD-B5E3-A444-A8E6-AD1855700513}" type="presParOf" srcId="{82756F5E-D19D-FB48-BA4A-9A4AE814BB38}" destId="{195F8F5D-7497-4D4C-86D2-C847590153F8}" srcOrd="0" destOrd="0" presId="urn:microsoft.com/office/officeart/2005/8/layout/hProcess9"/>
    <dgm:cxn modelId="{20022727-CE1C-6E47-BE0C-5903F8ACF875}" type="presParOf" srcId="{82756F5E-D19D-FB48-BA4A-9A4AE814BB38}" destId="{10EC7CAF-5C12-4146-979A-BA32C81B9989}" srcOrd="1" destOrd="0" presId="urn:microsoft.com/office/officeart/2005/8/layout/hProcess9"/>
    <dgm:cxn modelId="{13BC3CAB-A03A-7644-94B7-5C4A20A4F7AA}" type="presParOf" srcId="{10EC7CAF-5C12-4146-979A-BA32C81B9989}" destId="{F4B48727-52A5-0D4E-9471-050D03F26060}" srcOrd="0" destOrd="0" presId="urn:microsoft.com/office/officeart/2005/8/layout/hProcess9"/>
    <dgm:cxn modelId="{09ACFC7C-59BC-C946-8064-3FEF931ECDAD}" type="presParOf" srcId="{10EC7CAF-5C12-4146-979A-BA32C81B9989}" destId="{057C6FC8-443D-9948-85C1-E4C0A9495398}" srcOrd="1" destOrd="0" presId="urn:microsoft.com/office/officeart/2005/8/layout/hProcess9"/>
    <dgm:cxn modelId="{1E27251B-D940-9640-9854-6CA2FFC69232}" type="presParOf" srcId="{10EC7CAF-5C12-4146-979A-BA32C81B9989}" destId="{5EF222D1-36D2-F241-B457-4A2875DC86C1}" srcOrd="2" destOrd="0" presId="urn:microsoft.com/office/officeart/2005/8/layout/hProcess9"/>
    <dgm:cxn modelId="{DB363FCB-5C27-F243-B880-319AB5D69E7A}" type="presParOf" srcId="{10EC7CAF-5C12-4146-979A-BA32C81B9989}" destId="{F6E17A12-D65B-3F49-BDBE-DEAFCE38ED48}" srcOrd="3" destOrd="0" presId="urn:microsoft.com/office/officeart/2005/8/layout/hProcess9"/>
    <dgm:cxn modelId="{0FF367C8-9CA4-DC48-8EDE-BA41657895DC}" type="presParOf" srcId="{10EC7CAF-5C12-4146-979A-BA32C81B9989}" destId="{BADB06F9-EDD6-E54C-9F16-17F8AC65794C}" srcOrd="4" destOrd="0" presId="urn:microsoft.com/office/officeart/2005/8/layout/hProcess9"/>
    <dgm:cxn modelId="{B9678AAE-D36D-5542-BFE2-E5214F96A0D5}" type="presParOf" srcId="{10EC7CAF-5C12-4146-979A-BA32C81B9989}" destId="{D05FFE20-C130-9443-A3A2-E13FB889FAA6}" srcOrd="5" destOrd="0" presId="urn:microsoft.com/office/officeart/2005/8/layout/hProcess9"/>
    <dgm:cxn modelId="{511944E9-36CA-5C4F-93B4-826CCF8F98C9}" type="presParOf" srcId="{10EC7CAF-5C12-4146-979A-BA32C81B9989}" destId="{259750EC-909F-334C-B508-8552F3C95FD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0ED6F-8962-4F27-83D8-CFDDC010D63A}">
      <dsp:nvSpPr>
        <dsp:cNvPr id="0" name=""/>
        <dsp:cNvSpPr/>
      </dsp:nvSpPr>
      <dsp:spPr>
        <a:xfrm>
          <a:off x="1124" y="567915"/>
          <a:ext cx="2824715" cy="109034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C13D5-BA39-45B9-8751-3EF3E07F999D}">
      <dsp:nvSpPr>
        <dsp:cNvPr id="0" name=""/>
        <dsp:cNvSpPr/>
      </dsp:nvSpPr>
      <dsp:spPr>
        <a:xfrm>
          <a:off x="754381" y="832628"/>
          <a:ext cx="2385315" cy="10903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800" kern="1200" dirty="0" err="1">
              <a:solidFill>
                <a:schemeClr val="tx1"/>
              </a:solidFill>
            </a:rPr>
            <a:t>Experiments</a:t>
          </a:r>
          <a:endParaRPr lang="en-CA" sz="2800" kern="1200" dirty="0">
            <a:solidFill>
              <a:schemeClr val="tx1"/>
            </a:solidFill>
          </a:endParaRPr>
        </a:p>
      </dsp:txBody>
      <dsp:txXfrm>
        <a:off x="786316" y="864563"/>
        <a:ext cx="2321445" cy="1026470"/>
      </dsp:txXfrm>
    </dsp:sp>
    <dsp:sp modelId="{CEDC0F86-B80D-4DCB-A4E9-12F6DF133A99}">
      <dsp:nvSpPr>
        <dsp:cNvPr id="0" name=""/>
        <dsp:cNvSpPr/>
      </dsp:nvSpPr>
      <dsp:spPr>
        <a:xfrm>
          <a:off x="3227577" y="567915"/>
          <a:ext cx="2824715" cy="109034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D40F2-E43A-4783-8E93-3F9B529C4AB3}">
      <dsp:nvSpPr>
        <dsp:cNvPr id="0" name=""/>
        <dsp:cNvSpPr/>
      </dsp:nvSpPr>
      <dsp:spPr>
        <a:xfrm>
          <a:off x="3980834" y="840500"/>
          <a:ext cx="2385315" cy="10903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800" kern="1200" dirty="0">
              <a:solidFill>
                <a:schemeClr val="tx1"/>
              </a:solidFill>
            </a:rPr>
            <a:t> </a:t>
          </a:r>
          <a:r>
            <a:rPr lang="fi-FI" sz="2800" kern="1200" dirty="0" err="1">
              <a:solidFill>
                <a:schemeClr val="tx1"/>
              </a:solidFill>
            </a:rPr>
            <a:t>Datasets</a:t>
          </a:r>
          <a:r>
            <a:rPr lang="fi-FI" sz="2800" kern="1200" dirty="0">
              <a:solidFill>
                <a:schemeClr val="tx1"/>
              </a:solidFill>
            </a:rPr>
            <a:t> </a:t>
          </a:r>
          <a:endParaRPr lang="en-CA" sz="2800" kern="1200" dirty="0">
            <a:solidFill>
              <a:schemeClr val="tx1"/>
            </a:solidFill>
          </a:endParaRPr>
        </a:p>
      </dsp:txBody>
      <dsp:txXfrm>
        <a:off x="4012769" y="872435"/>
        <a:ext cx="2321445" cy="1026470"/>
      </dsp:txXfrm>
    </dsp:sp>
    <dsp:sp modelId="{3F7AE684-20AE-4499-83AE-5F1751AFCC33}">
      <dsp:nvSpPr>
        <dsp:cNvPr id="0" name=""/>
        <dsp:cNvSpPr/>
      </dsp:nvSpPr>
      <dsp:spPr>
        <a:xfrm>
          <a:off x="6454030" y="567915"/>
          <a:ext cx="2824715" cy="109034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E2DCA-C07F-4004-807F-627AB4B312F9}">
      <dsp:nvSpPr>
        <dsp:cNvPr id="0" name=""/>
        <dsp:cNvSpPr/>
      </dsp:nvSpPr>
      <dsp:spPr>
        <a:xfrm>
          <a:off x="7207288" y="840500"/>
          <a:ext cx="2385315" cy="10903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800" kern="1200" dirty="0">
              <a:solidFill>
                <a:schemeClr val="tx1"/>
              </a:solidFill>
            </a:rPr>
            <a:t>Analysis</a:t>
          </a:r>
          <a:endParaRPr lang="en-CA" sz="2800" kern="1200" dirty="0">
            <a:solidFill>
              <a:schemeClr val="tx1"/>
            </a:solidFill>
          </a:endParaRPr>
        </a:p>
      </dsp:txBody>
      <dsp:txXfrm>
        <a:off x="7239223" y="872435"/>
        <a:ext cx="2321445" cy="1026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F8F5D-7497-4D4C-86D2-C847590153F8}">
      <dsp:nvSpPr>
        <dsp:cNvPr id="0" name=""/>
        <dsp:cNvSpPr/>
      </dsp:nvSpPr>
      <dsp:spPr>
        <a:xfrm>
          <a:off x="843778" y="0"/>
          <a:ext cx="9562828" cy="4172373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48727-52A5-0D4E-9471-050D03F26060}">
      <dsp:nvSpPr>
        <dsp:cNvPr id="0" name=""/>
        <dsp:cNvSpPr/>
      </dsp:nvSpPr>
      <dsp:spPr>
        <a:xfrm>
          <a:off x="5630" y="1251711"/>
          <a:ext cx="2708222" cy="16689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000" b="1" kern="1200" dirty="0"/>
            <a:t>Prepare Data</a:t>
          </a:r>
          <a:r>
            <a:rPr lang="en-GB" sz="2000" kern="1200" dirty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000" kern="1200" dirty="0"/>
            <a:t>Load csv files generated from multiple tracking tools</a:t>
          </a:r>
        </a:p>
      </dsp:txBody>
      <dsp:txXfrm>
        <a:off x="87101" y="1333182"/>
        <a:ext cx="2545280" cy="1506007"/>
      </dsp:txXfrm>
    </dsp:sp>
    <dsp:sp modelId="{5EF222D1-36D2-F241-B457-4A2875DC86C1}">
      <dsp:nvSpPr>
        <dsp:cNvPr id="0" name=""/>
        <dsp:cNvSpPr/>
      </dsp:nvSpPr>
      <dsp:spPr>
        <a:xfrm>
          <a:off x="2849264" y="1251711"/>
          <a:ext cx="2708222" cy="1668949"/>
        </a:xfrm>
        <a:prstGeom prst="roundRect">
          <a:avLst/>
        </a:prstGeom>
        <a:solidFill>
          <a:schemeClr val="accent4">
            <a:hueOff val="-2856591"/>
            <a:satOff val="5854"/>
            <a:lumOff val="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Compiling data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 </a:t>
          </a:r>
          <a:r>
            <a:rPr lang="en-GB" sz="2000" kern="1200" dirty="0"/>
            <a:t>CellTracksColab format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/>
        </a:p>
      </dsp:txBody>
      <dsp:txXfrm>
        <a:off x="2930735" y="1333182"/>
        <a:ext cx="2545280" cy="1506007"/>
      </dsp:txXfrm>
    </dsp:sp>
    <dsp:sp modelId="{BADB06F9-EDD6-E54C-9F16-17F8AC65794C}">
      <dsp:nvSpPr>
        <dsp:cNvPr id="0" name=""/>
        <dsp:cNvSpPr/>
      </dsp:nvSpPr>
      <dsp:spPr>
        <a:xfrm>
          <a:off x="5692898" y="1251711"/>
          <a:ext cx="2708222" cy="1668949"/>
        </a:xfrm>
        <a:prstGeom prst="roundRect">
          <a:avLst/>
        </a:prstGeom>
        <a:solidFill>
          <a:schemeClr val="accent4">
            <a:hueOff val="-5713182"/>
            <a:satOff val="11709"/>
            <a:lumOff val="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Viewing tracks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Viewing, filtering and smoothing of tracks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/>
        </a:p>
      </dsp:txBody>
      <dsp:txXfrm>
        <a:off x="5774369" y="1333182"/>
        <a:ext cx="2545280" cy="1506007"/>
      </dsp:txXfrm>
    </dsp:sp>
    <dsp:sp modelId="{259750EC-909F-334C-B508-8552F3C95FDC}">
      <dsp:nvSpPr>
        <dsp:cNvPr id="0" name=""/>
        <dsp:cNvSpPr/>
      </dsp:nvSpPr>
      <dsp:spPr>
        <a:xfrm>
          <a:off x="8536532" y="1251711"/>
          <a:ext cx="2708222" cy="1668949"/>
        </a:xfrm>
        <a:prstGeom prst="roundRect">
          <a:avLst/>
        </a:prstGeom>
        <a:solidFill>
          <a:schemeClr val="accent4">
            <a:hueOff val="-8569773"/>
            <a:satOff val="17563"/>
            <a:lumOff val="82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Track Analysis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Plotting of conditions, extracting sub-populations</a:t>
          </a:r>
        </a:p>
      </dsp:txBody>
      <dsp:txXfrm>
        <a:off x="8618003" y="1333182"/>
        <a:ext cx="2545280" cy="1506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5:38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1 24575,'-16'0'0,"1"0"0,3 1 0,2 3 0,-1 5 0,-4 5 0,-5 2 0,0 2 0,1-3 0,1-3 0,-1-3 0,-2-2 0,-4 0 0,-3 2 0,3 0 0,4-2 0,8-1 0,2-2 0,0 1 0,-2 1 0,-4 1 0,2 0 0,2-1 0,4-1 0,3 0 0,-1 0 0,-10 13 0,2-2 0,-9 16 0,5 1 0,3 6 0,3 3 0,4-2 0,3-3 0,2-2 0,-1-5 0,0-2 0,2-4 0,0 1 0,0 0 0,1 1 0,-2-1 0,-1-3 0,3-2 0,0-5 0,2-2 0,0-3 0,0 1 0,0 2 0,0 2 0,0 2 0,0-1 0,1-1 0,3-1 0,2 1 0,2 2 0,2 0 0,-2-2 0,1 0 0,1-2 0,1 0 0,1 0 0,1-2 0,0 2 0,2-2 0,1 1 0,1 0 0,0-2 0,0-1 0,0 0 0,1-1 0,-1 2 0,0 0 0,0 0 0,0-1 0,-2-3 0,-2 0 0,-1-1 0,-1 1 0,2-2 0,2-2 0,0-1 0,3-1 0,2 0 0,1 0 0,2 0 0,-1 0 0,1 0 0,-1 0 0,0-1 0,-1-3 0,1-3 0,-2-2 0,2-1 0,3-2 0,-2 0 0,1-1 0,0-1 0,2-2 0,4-4 0,2-1 0,1 0 0,-2-2 0,1 0 0,-2 0 0,0-1 0,-2 0 0,-5 1 0,-3 4 0,-3 1 0,0-2 0,-2 0 0,-1 0 0,-4 1 0,1 4 0,-1 0 0,3 0 0,3-1 0,-2-1 0,-1 1 0,-4 4 0,-3 3 0,-1 4 0,-3 2 0,0 0 0,-2-1 0,0-2 0,0-4 0,0-6 0,0-4 0,0-4 0,0 0 0,0 0 0,0 1 0,0-2 0,0-2 0,0-4 0,0-1 0,-2 1 0,-2 4 0,-4 4 0,0 6 0,1 4 0,1 5 0,2 2 0,0 1 0,-1 0 0,-1-3 0,-1 0 0,-1-1 0,-1 1 0,3 1 0,-1 3 0,1 0 0,-2 0 0,-5-2 0,-5-3 0,-2 0 0,-2 1 0,-3 0 0,0 1 0,-2 1 0,0-1 0,4 1 0,2 0 0,1 0 0,1 1 0,-1-1 0,0 2 0,0 2 0,0-2 0,1 1 0,1 1 0,1 0 0,0 2 0,-1 0 0,1 0 0,2 0 0,0 0 0,1-1 0,2-1 0,1 0 0,4 0 0,2 0 0,-1 2 0,-1 0 0,-3 0 0,-2 0 0,0 0 0,4 0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5:4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5:45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 24575,'0'41'0,"0"-7"0,0-2 0,0-12 0,0-5 0,0-5 0,0-2 0,0 2 0,0 2 0,0 5 0,0 5 0,0 3 0,0 3 0,0-3 0,0-2 0,0-2 0,0-1 0,0 3 0,0-2 0,0-1 0,0-2 0,0-7 0,0-2 0,0-3 0,0 2 0,0 3 0,0 2 0,0 1 0,0-4 0,0-1 0,0-3 0,0-1 0,0 2 0,0 2 0,0 2 0,0 2 0,0 2 0,0 0 0,0 4 0,2 1 0,0 0 0,2-1 0,0-2 0,1 1 0,-1-1 0,-2 0 0,2-2 0,-2-1 0,0-3 0,2-1 0,-2 0 0,0-1 0,1 0 0,-1-1 0,0-1 0,1 0 0,1 1 0,-1 0 0,2 2 0,0 0 0,2 1 0,2 4 0,2 1 0,1 1 0,-2-2 0,0-1 0,-3-3 0,-1-3 0,1 0 0,-1-2 0,2 0 0,-1 0 0,0-1 0,1 0 0,1 1 0,0 0 0,0-2 0,-3 0 0,-2-1 0,-1-1 0,0 0 0,2-1 0,1 2 0,1-1 0,0 2 0,2-2 0,0 0 0,4 0 0,3 0 0,1 0 0,0 0 0,0 0 0,0-1 0,-1-1 0,-1 0 0,0 0 0,0 2 0,0 0 0,-2 0 0,-1 0 0,-2-2 0,0 0 0,2 0 0,1 0 0,5 0 0,1 0 0,1 0 0,0 0 0,-3 0 0,1 0 0,-2 0 0,-1 0 0,-1 0 0,1 0 0,2 0 0,0 0 0,0 0 0,-1 0 0,-1-2 0,0-1 0,-2-2 0,1-1 0,-1-2 0,-1 1 0,-1 0 0,-3 1 0,-1-1 0,0-2 0,1-2 0,1-1 0,-1-1 0,0-5 0,1-2 0,-2-2 0,0-1 0,-1 3 0,0 1 0,-1 0 0,-1 1 0,0 0 0,-2 1 0,1-1 0,-1-2 0,-2-3 0,0 0 0,0 1 0,0-3 0,0 2 0,0-1 0,0 2 0,0 0 0,0 0 0,0 0 0,0-2 0,0-1 0,0-5 0,0-3 0,0-3 0,0 0 0,0 1 0,0 1 0,0 4 0,0 3 0,0 6 0,0 2 0,0 2 0,-2 0 0,-3-1 0,-3-1 0,-3-3 0,0-1 0,0 2 0,2 6 0,1 5 0,1 2 0,0 1 0,-2-1 0,0-4 0,-3-2 0,-2-1 0,1 1 0,-1 1 0,1 2 0,-1-2 0,1 1 0,-1-1 0,-1 0 0,1 0 0,0 0 0,1 2 0,2 1 0,0 2 0,0 2 0,-1 0 0,-1 0 0,-1-1 0,0 1 0,-1 1 0,2 2 0,3 0 0,1 1 0,1 0 0,-5 2 0,-5 0 0,-6 0 0,-6 0 0,-1 0 0,1 0 0,4 0 0,7 0 0,6 0 0,5 0 0,-2 0 0,-3 0 0,-5 0 0,-2 2 0,0 2 0,2 2 0,1 2 0,1 0 0,2 0 0,0 2 0,1 0 0,1 1 0,1 1 0,1 0 0,0 1 0,-1 0 0,1 0 0,0 0 0,2 0 0,0 2 0,1 0 0,0 2 0,1-1 0,1-3 0,0-3 0,0-2 0,0-2 0,-1 0 0,0-2 0,-1-1 0,2 1 0,2 0 0,1 2 0,2-2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6:01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1 24575,'-7'0'0,"0"0"0,-1 0 0,-4 2 0,-3 2 0,-1 2 0,4 2 0,2-2 0,1-2 0,-3-2 0,-6-2 0,-2 0 0,0 0 0,4 1 0,6 2 0,0 2 0,-3 3 0,0 0 0,-1 0 0,5-1 0,3-2 0,1-2 0,-1 2 0,-2 1 0,-6 5 0,-2 2 0,0 1 0,1-3 0,6-4 0,3-2 0,2 0 0,-1 2 0,-1 2 0,-2 4 0,-1 0 0,4 0 0,2-4 0,2-3 0,1-3 0,-1 1 0,-1 1 0,-2 2 0,-2 4 0,-1 6 0,-2 4 0,3 4 0,2-1 0,2-1 0,2-1 0,-2-2 0,-1 2 0,1-1 0,0-1 0,2-1 0,0-3 0,0-3 0,0-3 0,0-1 0,0 0 0,-2 2 0,0 5 0,-1 6 0,2 2 0,1 2 0,0-3 0,0-3 0,0 0 0,0-1 0,1 2 0,2 1 0,2 2 0,-1-1 0,-2-1 0,-1-4 0,-1-7 0,2-2 0,0-2 0,1-1 0,1 1 0,1 2 0,2 0 0,1 1 0,2 0 0,-1-1 0,3 0 0,0 1 0,1-1 0,2 0 0,0 0 0,2-1 0,0-1 0,0 1 0,-2-1 0,-2 2 0,-1 0 0,0 1 0,0 2 0,1 1 0,-2-3 0,-1-1 0,-3-3 0,-1-2 0,-1-1 0,1 1 0,2 0 0,1 1 0,1 0 0,1 0 0,1 0 0,1-2 0,2 1 0,-1-2 0,2 2 0,0 0 0,-2 0 0,1 1 0,0-3 0,2 0 0,1-2 0,-1 0 0,-1 0 0,-1 0 0,-3 0 0,-2 0 0,1 0 0,2 0 0,5-4 0,2-3 0,0 0 0,-1-3 0,-1 1 0,-1 0 0,0-3 0,0 1 0,-1 0 0,-2 3 0,-3 2 0,-1 0 0,2 0 0,1-1 0,2 0 0,-4 1 0,-2 1 0,-1 0 0,-1-3 0,2-2 0,1-3 0,-1 1 0,0 2 0,0-1 0,2-2 0,5-3 0,-1-3 0,-1 1 0,-5 4 0,-2 5 0,-1 0 0,1 1 0,1-2 0,0-5 0,-1 0 0,0 0 0,-3 3 0,0 3 0,1 1 0,-1-4 0,2-5 0,-1-8 0,-2-3 0,-1 1 0,-2 1 0,0 4 0,0-2 0,0-3 0,0 2 0,0 0 0,0 7 0,0 4 0,0 5 0,0 2 0,0 0 0,0 1 0,0-3 0,0-2 0,-2-2 0,-4 1 0,-4-1 0,-2-2 0,-1-1 0,-1-1 0,3 4 0,2 2 0,2 3 0,1 0 0,-1 0 0,0-3 0,-2-2 0,-1-2 0,-1 0 0,1 0 0,0 5 0,4 3 0,-1 1 0,-1-1 0,-2-2 0,-3-2 0,2 0 0,0 2 0,3 2 0,0 0 0,0 1 0,-2-3 0,-1-1 0,0 1 0,1 1 0,3 2 0,2 1 0,-1 0 0,1 0 0,-3 0 0,1 0 0,2 0 0,1 1 0,-2 0 0,-1 0 0,-2 0 0,-1 0 0,-2-1 0,-1 0 0,0 1 0,2 2 0,4 0 0,1 1 0,0-2 0,0 1 0,-2 0 0,0 2 0,2 0 0,1 0 0,0 0 0,-1 0 0,0 0 0,0 0 0,1 0 0,0 0 0,0 0 0,-1 0 0,-2 0 0,-1 0 0,-2 0 0,1 0 0,2 0 0,4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6:08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 24575,'-17'0'0,"3"0"0,5 0 0,2 0 0,1 0 0,-2 0 0,-1 0 0,0 0 0,-1 0 0,-1 0 0,1 0 0,1 0 0,1 0 0,0 0 0,-4 0 0,-4 0 0,-1 0 0,1 0 0,6 0 0,3 0 0,-1 4 0,-3 2 0,-4 5 0,-3 4 0,3-1 0,2-2 0,5-2 0,3-3 0,1-1 0,0 0 0,-1 0 0,1-1 0,-1-1 0,1 0 0,-1 2 0,-1 2 0,-1-1 0,3-1 0,0 0 0,-1 1 0,-2 3 0,-3 3 0,0 3 0,-1 1 0,4 0 0,0 0 0,3-2 0,0-1 0,0 0 0,2-1 0,0 2 0,1 0 0,1 2 0,0 0 0,0 2 0,0 1 0,0 1 0,0 0 0,0-1 0,0 0 0,2-1 0,0-2 0,1-2 0,0 0 0,0-2 0,0 0 0,2 2 0,-2 0 0,1 1 0,-1 2 0,1-1 0,0 3 0,1 2 0,2 3 0,0 2 0,0 0 0,2-2 0,0 0 0,0-3 0,0-2 0,0-1 0,1-2 0,-2 0 0,1 0 0,1 1 0,1-1 0,1 0 0,3-2 0,-2 0 0,2 0 0,0 0 0,0 1 0,2-2 0,-3-1 0,-3-3 0,-2-2 0,-3-6 0,-2 1 0,-1 0 0,2 3 0,1 2 0,2-1 0,0-1 0,-1 0 0,0-1 0,-1 1 0,0-2 0,1 0 0,1 0 0,2 1 0,0 1 0,0-2 0,-1 0 0,-3-1 0,1-1 0,3 2 0,2 0 0,2 3 0,-2-1 0,-3-2 0,-2 0 0,2-2 0,0 3 0,3-1 0,3 0 0,-3 0 0,0-2 0,-2 1 0,-2 0 0,2-1 0,1 0 0,1-2 0,1 0 0,1 0 0,1 0 0,3 0 0,-1 0 0,0 0 0,0 0 0,-1 0 0,-1 0 0,-2 0 0,-2 0 0,-1 0 0,0 0 0,2-3 0,3-5 0,2-2 0,0-3 0,-2 3 0,-4 4 0,-2 1 0,-2-1 0,-1-2 0,2-1 0,-1-1 0,-1 1 0,-2 1 0,-3 1 0,-1-1 0,2-3 0,0-5 0,0-6 0,0-1 0,-1 1 0,-1 4 0,0 5 0,0-2 0,0-3 0,0-8 0,0-2 0,0 4 0,0 6 0,0 8 0,0 4 0,0-1 0,0-4 0,0-3 0,0-2 0,0 2 0,0 2 0,0 3 0,0-3 0,0-2 0,0-3 0,0-1 0,0 3 0,0 3 0,0 1 0,0 1 0,0-2 0,0 1 0,0 0 0,0 3 0,0 2 0,-2 0 0,-2 0 0,0-4 0,-2-1 0,1-2 0,-1-2 0,0-1 0,-1-4 0,-1-5 0,0-4 0,-2-2 0,0 5 0,-1 4 0,1 5 0,1 4 0,1 1 0,-1 1 0,1-2 0,1-1 0,0 0 0,1 0 0,0 3 0,0 1 0,0 0 0,1 0 0,0 0 0,0-1 0,0 2 0,1 2 0,-1 0 0,1-2 0,-2 0 0,-1-1 0,-1 1 0,2 0 0,0 2 0,0 0 0,-3 1 0,0 0 0,0-1 0,1 3 0,1 3 0,0-1 0,0 0 0,-2-2 0,-2 0 0,1 1 0,2 0 0,2-2 0,1 1 0,1 0 0,-1 1 0,-1 0 0,0 1 0,-1 0 0,0 0 0,-2 0 0,0-1 0,-2-1 0,1 1 0,-1-1 0,1 1 0,3 0 0,1 1 0,1 1 0,-1-1 0,-2 0 0,-1 0 0,-1-1 0,-1 1 0,1-1 0,2 2 0,4-1 0,2 0 0,1 0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6:14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716 285 24575,'-11'-4'0,"-1"-2"0,1-2 0,0-1 0,4 5 0,2 0 0,-1-1 0,-3-5 0,-2-6 0,-2-3 0,0 1 0,4 6 0,4 3 0,3 3 0,0 2 0,-1-2 0,-8-5 0,-5-4 0,0-2 0,1 4 0,7 5 0,1 3 0,1-3 0,-4-1 0,-2-1 0,2 2 0,1 1 0,5 2 0,-1 3 0,0-2 0,-4 2 0,-1-3 0,-2 0 0,0 1 0,1 0 0,2 2 0,-1 1 0,-2 1 0,-5 0 0,-3 0 0,1 0 0,5 0 0,3 0 0,3 0 0,-2 0 0,0 0 0,-3 0 0,-2 0 0,0 0 0,0 0 0,3 0 0,3 0 0,2 0 0,-2 0 0,-1 0 0,0 4 0,-3 3 0,2 3 0,-2 5 0,0-1 0,3-1 0,1-2 0,5-4 0,-1 1 0,-1 3 0,-1 2 0,-3 3 0,1 3 0,1 1 0,2 0 0,1-1 0,2-3 0,1-3 0,2-3 0,0-2 0,-2 0 0,0 2 0,0 2 0,0-1 0,2 1 0,0-1 0,0 0 0,0-1 0,0 0 0,0-2 0,0 0 0,2 0 0,2 1 0,3 0 0,3 0 0,-1 1 0,0-1 0,-2-1 0,0-1 0,0 1 0,0 1 0,2 2 0,-2 0 0,3 1 0,-1 0 0,3 1 0,2 1 0,1 1 0,0 0 0,-1-2 0,-4 0 0,0-4 0,-2 1 0,-2-4 0,0-1 0,-3-1 0,1 0 0,-1 1 0,1 3 0,0 0 0,0 3 0,2 0 0,0 0 0,1 1 0,1-2 0,-2-1 0,-2-2 0,0-1 0,1 1 0,1 2 0,1 0 0,-2 1 0,2-1 0,1 1 0,1 2 0,3 2 0,-1 1 0,0 0 0,-1-2 0,0-2 0,1 1 0,1-1 0,-2 0 0,-1-1 0,1-3 0,-1 0 0,-1-1 0,0 1 0,0 3 0,1 1 0,2-1 0,-2 0 0,0-4 0,-3-2 0,-2-1 0,0 0 0,0 1 0,2 0 0,2 1 0,2 0 0,1 1 0,2-2 0,1 2 0,1-3 0,0 0 0,2 0 0,2 0 0,3-1 0,4 0 0,-1-2 0,0 0 0,-2 0 0,-1 0 0,-2 0 0,-3 0 0,1 0 0,-2 0 0,-1 0 0,-3 0 0,-2 0 0,-1 0 0,2 0 0,2 0 0,1 0 0,0 0 0,-2 0 0,0 0 0,0-2 0,0-1 0,-3-1 0,-2-2 0,-1 1 0,0-1 0,1-1 0,2-3 0,-1-2 0,0 1 0,-2 2 0,-3 3 0,-1 1 0,0-1 0,0-6 0,2-6 0,1-6 0,-3-2 0,0 6 0,-2 5 0,0 5 0,0-1 0,0 1 0,0-1 0,0 1 0,0 3 0,0 1 0,0 2 0,0-4 0,0-1 0,0-3 0,0-3 0,0 2 0,0 2 0,0 1 0,0 1 0,0-1 0,0-2 0,0 1 0,0 0 0,-2 1 0,-3-1 0,-3-1 0,-1 0 0,1 2 0,1 2 0,1 0 0,-1-2 0,-4 0 0,-2-3 0,-2 0 0,-1 3 0,2 1 0,3 3 0,3 2 0,0-1 0,0 0 0,-3-2 0,0-1 0,-1 0 0,0 1 0,-1-1 0,-2 1 0,-2 1 0,0-1 0,1 2 0,3-1 0,2 2 0,2 0 0,1-1 0,1 2 0,1-2 0,0 0 0,-1-1 0,0 0 0,0 0 0,1 0 0,3 0 0,2 2 0,1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6:22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849 204 24575,'-16'-1'0,"-6"-2"0,-2-3 0,-1-3 0,3-1 0,5 2 0,5 3 0,3 3 0,4-1 0,1 1 0,-4-5 0,-3-1 0,-3-1 0,-2-2 0,3 3 0,5 0 0,3 2 0,2 2 0,-1-1 0,-2 0 0,-1-3 0,-1 0 0,2 3 0,2 1 0,2 1 0,0 0 0,-2 0 0,-4-1 0,-1 0 0,1 0 0,-1 1 0,0 1 0,-4-1 0,-2-1 0,0 1 0,0 0 0,-2 1 0,-6 2 0,-4 0 0,-4-2 0,1 0 0,5-1 0,3 0 0,8 1 0,3 0 0,1 0 0,-3 1 0,-3 1 0,0 0 0,3 0 0,2 0 0,1 0 0,0 0 0,-4 0 0,-3 2 0,0 2 0,1 1 0,5 1 0,4 0 0,1 0 0,1 2 0,-1 3 0,-3 1 0,3-1 0,0-1 0,1-2 0,0 3 0,-1 0 0,0 1 0,1-2 0,1-3 0,2 0 0,-1 1 0,1 3 0,-2 6 0,-1 6 0,3-1 0,0-1 0,2-5 0,0-7 0,0-3 0,0-1 0,0 0 0,0 2 0,0 1 0,0 3 0,0 3 0,0 2 0,0 1 0,0 1 0,0-1 0,0-1 0,0-2 0,0 1 0,0 0 0,0 2 0,0 0 0,0 0 0,0 0 0,2 0 0,2 0 0,0 0 0,3 0 0,-1 1 0,1-3 0,2-2 0,1 0 0,1-2 0,2 2 0,0-1 0,1 0 0,1 0 0,-1 1 0,0 0 0,1-1 0,-1-1 0,2-2 0,-1 0 0,-2 0 0,-3-2 0,-2-1 0,0 0 0,0-2 0,-2 0 0,-1 0 0,1 0 0,1 2 0,1-2 0,-2 0 0,-2 0 0,-2-1 0,1-1 0,0 1 0,3 1 0,3 3 0,4 1 0,2 2 0,1 0 0,-2-2 0,-3-1 0,-1-1 0,2 2 0,2 2 0,2 2 0,-2-1 0,-5-3 0,-4-2 0,-3-3 0,2 1 0,3-1 0,1 4 0,1 0 0,-2-1 0,-3-1 0,2 1 0,1 0 0,2 2 0,1 0 0,0-2 0,-3-1 0,-3-2 0,0 1 0,-1 0 0,3 2 0,2 1 0,0 0 0,1-1 0,-4-1 0,1 0 0,2-1 0,2 3 0,4-1 0,1 0 0,-1-2 0,-1-2 0,0-2 0,0 0 0,0 0 0,2 0 0,0 0 0,-1 0 0,-2 0 0,-2 0 0,1 0 0,0 0 0,3 0 0,0-1 0,0-3 0,-2-2 0,0-1 0,-2 0 0,1 1 0,1-2 0,2-4 0,1-3 0,2-2 0,0 2 0,-3 3 0,-4 4 0,-4 1 0,-1-1 0,1-2 0,2-3 0,2 0 0,-1 1 0,-2 1 0,-1 1 0,-1-1 0,0-1 0,1-5 0,0-2 0,-1-1 0,-1 3 0,-2 5 0,-2 2 0,1 1 0,1-2 0,0-3 0,2-2 0,-1 1 0,0 1 0,-1 4 0,-2 3 0,0-1 0,0 0 0,1-4 0,2 1 0,-1-2 0,0 0 0,-2 0 0,0-5 0,0 0 0,0 1 0,0 4 0,0 4 0,0 3 0,0-1 0,0-1 0,0-2 0,0 0 0,0-1 0,0 2 0,0 0 0,-2 2 0,-2 0 0,-3 0 0,-1-1 0,0 0 0,1 1 0,-1 1 0,0 1 0,1 0 0,2 0 0,0 1 0,1 0 0,-2-1 0,-2 1 0,0-4 0,0 0 0,-2 0 0,0 0 0,2 4 0,0 1 0,2 0 0,0-1 0,-1-2 0,-1 0 0,2 0 0,-1 2 0,3 2 0,1-2 0,0 0 0,-3-3 0,-3-1 0,0 0 0,1 0 0,4 2 0,2 1 0,-2 0 0,0-1 0,0-1 0,-2 0 0,2 0 0,1 3 0,0 1 0,1 0 0,-2 1 0,-2-2 0,2 0 0,0 2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726AF-7E50-4977-AF7F-000171F4F848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DA364-E951-4D69-8848-75ED9EFD0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94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8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68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5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730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1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0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50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50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66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852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67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80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34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843FCD-5F89-4950-A670-D44CD2D80894}" type="datetime1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D0E98-91E8-4900-ACEB-050B80F2E06F}" type="datetime1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21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4B34-6E0C-4F93-8D17-56BEDE02ECE1}" type="datetime1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66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01E4-1E31-43EF-B17E-4989C8B133F2}" type="datetime1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3EDE-FF2B-4C59-8D0D-2E1B2E460858}" type="datetime1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57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E497E-1AEC-44B1-AC79-7E7F30D02725}" type="datetime1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42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6A51-DF71-43ED-BD2B-4F1C961D7D14}" type="datetime1">
              <a:rPr lang="en-GB" smtClean="0"/>
              <a:t>29/10/2024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3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1DEF-1991-4375-8067-2FDF9BA2FF15}" type="datetime1">
              <a:rPr lang="en-GB" smtClean="0"/>
              <a:t>29/10/2024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2A46-789D-4702-96F6-3A053F7536BD}" type="datetime1">
              <a:rPr lang="en-GB" smtClean="0"/>
              <a:t>29/10/2024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5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067B-A581-463B-BD00-B9FE8E8CE3FF}" type="datetime1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5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313-25F3-4576-9D6E-FB04A9619CEA}" type="datetime1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93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C3D8F10-4137-4DD9-88CE-1FDCF3705D7B}" type="datetime1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03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bbbc.broadinstitute.org/BBBC007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://dx.doi.org/10.1038/nmeth.208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5281/zenodo.842001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joanna.pylvanainen@abo.fi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371/journal.pbio.300274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2-022-01507-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bio.3002740" TargetMode="Externa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5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2.png"/><Relationship Id="rId7" Type="http://schemas.openxmlformats.org/officeDocument/2006/relationships/customXml" Target="../ink/ink1.xml"/><Relationship Id="rId12" Type="http://schemas.openxmlformats.org/officeDocument/2006/relationships/customXml" Target="../ink/ink2.xml"/><Relationship Id="rId17" Type="http://schemas.openxmlformats.org/officeDocument/2006/relationships/image" Target="../media/image10.png"/><Relationship Id="rId2" Type="http://schemas.openxmlformats.org/officeDocument/2006/relationships/video" Target="../media/media1.m4v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microsoft.com/office/2007/relationships/media" Target="../media/media1.m4v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19" Type="http://schemas.openxmlformats.org/officeDocument/2006/relationships/image" Target="../media/image11.png"/><Relationship Id="rId4" Type="http://schemas.openxmlformats.org/officeDocument/2006/relationships/notesSlide" Target="../notesSlides/notesSlide3.xml"/><Relationship Id="rId14" Type="http://schemas.openxmlformats.org/officeDocument/2006/relationships/customXml" Target="../ink/ink3.xml"/><Relationship Id="rId22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D79-9214-2576-D644-5BFDC2D9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prep </a:t>
            </a:r>
            <a:br>
              <a:rPr lang="en-US" dirty="0"/>
            </a:br>
            <a:r>
              <a:rPr lang="en-US" sz="2400" dirty="0"/>
              <a:t>(materials: 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CellMigrationLab</a:t>
            </a:r>
            <a:r>
              <a:rPr lang="en-US" sz="2400" dirty="0"/>
              <a:t>/I2K_2024)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519F-413E-7B38-2E65-162B3B29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851" y="2077278"/>
            <a:ext cx="9540664" cy="4313583"/>
          </a:xfrm>
        </p:spPr>
        <p:txBody>
          <a:bodyPr>
            <a:normAutofit/>
          </a:bodyPr>
          <a:lstStyle/>
          <a:p>
            <a:pPr marL="388620" indent="-342900">
              <a:buFont typeface="+mj-lt"/>
              <a:buAutoNum type="arabicPeriod"/>
            </a:pPr>
            <a:r>
              <a:rPr lang="en-US" sz="1800" dirty="0">
                <a:latin typeface="+mj-lt"/>
              </a:rPr>
              <a:t>Open Fiji and activate the TrackMate Helper update site. Restart Fiji. </a:t>
            </a:r>
          </a:p>
          <a:p>
            <a:pPr marL="388620" indent="-342900">
              <a:buFont typeface="+mj-lt"/>
              <a:buAutoNum type="arabicPeriod"/>
            </a:pPr>
            <a:endParaRPr lang="en-US" sz="1800" dirty="0">
              <a:latin typeface="+mj-lt"/>
            </a:endParaRPr>
          </a:p>
          <a:p>
            <a:pPr marL="388620" indent="-342900">
              <a:buFont typeface="+mj-lt"/>
              <a:buAutoNum type="arabicPeriod"/>
            </a:pPr>
            <a:endParaRPr lang="en-US" sz="1800" dirty="0">
              <a:latin typeface="+mj-lt"/>
            </a:endParaRPr>
          </a:p>
          <a:p>
            <a:pPr marL="388620" indent="-342900">
              <a:buFont typeface="+mj-lt"/>
              <a:buAutoNum type="arabicPeriod"/>
            </a:pPr>
            <a:endParaRPr lang="en-US" sz="1800" dirty="0">
              <a:latin typeface="+mj-lt"/>
            </a:endParaRPr>
          </a:p>
          <a:p>
            <a:pPr marL="388620" indent="-342900">
              <a:buFont typeface="+mj-lt"/>
              <a:buAutoNum type="arabicPeriod"/>
            </a:pPr>
            <a:r>
              <a:rPr lang="en-US" sz="1800" dirty="0">
                <a:latin typeface="+mj-lt"/>
              </a:rPr>
              <a:t>Download </a:t>
            </a:r>
          </a:p>
          <a:p>
            <a:pPr lvl="1"/>
            <a:r>
              <a:rPr lang="en-US" sz="1800" b="0" i="0" dirty="0">
                <a:effectLst/>
                <a:latin typeface="+mj-lt"/>
              </a:rPr>
              <a:t>Image for tracking settings</a:t>
            </a:r>
          </a:p>
          <a:p>
            <a:pPr lvl="1"/>
            <a:r>
              <a:rPr lang="en-US" sz="1800" b="0" i="0" dirty="0">
                <a:effectLst/>
                <a:latin typeface="+mj-lt"/>
              </a:rPr>
              <a:t>T-cell dataset (TrackMate batcher input)</a:t>
            </a:r>
          </a:p>
          <a:p>
            <a:pPr lvl="1"/>
            <a:r>
              <a:rPr lang="en-US" sz="1800" b="0" i="0" dirty="0">
                <a:effectLst/>
                <a:latin typeface="+mj-lt"/>
              </a:rPr>
              <a:t>Tracking results (CellTracksColab input)</a:t>
            </a:r>
          </a:p>
          <a:p>
            <a:pPr lvl="1"/>
            <a:endParaRPr lang="en-US" sz="1800" dirty="0">
              <a:latin typeface="+mj-lt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Unzip the </a:t>
            </a:r>
            <a:r>
              <a:rPr lang="en-US" sz="2000" i="1" dirty="0">
                <a:latin typeface="+mj-lt"/>
              </a:rPr>
              <a:t>2_CellTracksColab_input.zip</a:t>
            </a:r>
            <a:r>
              <a:rPr lang="en-US" sz="2000" dirty="0">
                <a:latin typeface="+mj-lt"/>
              </a:rPr>
              <a:t> and upload to your google drive and create a new folder for results.</a:t>
            </a:r>
            <a:endParaRPr lang="en-FI" sz="2000" dirty="0">
              <a:latin typeface="+mj-lt"/>
            </a:endParaRPr>
          </a:p>
          <a:p>
            <a:pPr marL="388620" indent="-342900">
              <a:buFont typeface="+mj-lt"/>
              <a:buAutoNum type="arabicPeriod"/>
            </a:pPr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C7AD-0F12-7C96-16DC-A6696885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3C22F2-AED4-C417-D3EC-745423DF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64"/>
          <a:stretch/>
        </p:blipFill>
        <p:spPr>
          <a:xfrm>
            <a:off x="1543365" y="2470426"/>
            <a:ext cx="5747867" cy="32428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32E291-E153-6F85-6A08-C05DD784737A}"/>
              </a:ext>
            </a:extLst>
          </p:cNvPr>
          <p:cNvGrpSpPr/>
          <p:nvPr/>
        </p:nvGrpSpPr>
        <p:grpSpPr>
          <a:xfrm>
            <a:off x="6096000" y="3664475"/>
            <a:ext cx="5268311" cy="1665704"/>
            <a:chOff x="6303421" y="4537486"/>
            <a:chExt cx="5268311" cy="1665704"/>
          </a:xfrm>
        </p:grpSpPr>
        <p:pic>
          <p:nvPicPr>
            <p:cNvPr id="5" name="Kuva 4" descr="Kuva, joka sisältää kohteen teksti, kuvakaappaus, Fontti, numero&#10;&#10;Kuvaus luotu automaattisesti">
              <a:extLst>
                <a:ext uri="{FF2B5EF4-FFF2-40B4-BE49-F238E27FC236}">
                  <a16:creationId xmlns:a16="http://schemas.microsoft.com/office/drawing/2014/main" id="{75500357-21EF-6176-3894-ECE03638C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3421" y="4537486"/>
              <a:ext cx="5268311" cy="166570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7F8C83-6B48-B6EB-96F6-D5E736FB0672}"/>
                </a:ext>
              </a:extLst>
            </p:cNvPr>
            <p:cNvSpPr/>
            <p:nvPr/>
          </p:nvSpPr>
          <p:spPr>
            <a:xfrm>
              <a:off x="6303421" y="4537486"/>
              <a:ext cx="5268311" cy="11960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98694D-B76D-9D10-62CB-068B20C548FF}"/>
              </a:ext>
            </a:extLst>
          </p:cNvPr>
          <p:cNvSpPr txBox="1"/>
          <p:nvPr/>
        </p:nvSpPr>
        <p:spPr>
          <a:xfrm>
            <a:off x="6768718" y="3196692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zenodo.org</a:t>
            </a:r>
            <a:r>
              <a:rPr lang="en-US" dirty="0"/>
              <a:t>/records/13969009</a:t>
            </a:r>
          </a:p>
        </p:txBody>
      </p:sp>
    </p:spTree>
    <p:extLst>
      <p:ext uri="{BB962C8B-B14F-4D97-AF65-F5344CB8AC3E}">
        <p14:creationId xmlns:p14="http://schemas.microsoft.com/office/powerpoint/2010/main" val="3772676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8BE3-F77A-2E75-012C-D6D321EF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E404-39DF-F039-73ED-2C723DF6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10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56CB9E-E7C7-C7A4-D588-261997A2CEB8}"/>
              </a:ext>
            </a:extLst>
          </p:cNvPr>
          <p:cNvSpPr txBox="1">
            <a:spLocks/>
          </p:cNvSpPr>
          <p:nvPr/>
        </p:nvSpPr>
        <p:spPr>
          <a:xfrm>
            <a:off x="393649" y="1941382"/>
            <a:ext cx="5160853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In the tracking context, object differentiation is important</a:t>
            </a:r>
            <a:endParaRPr lang="LID4096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713D7-A1C0-3531-07D6-E65BAB98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20" y="3124429"/>
            <a:ext cx="2073982" cy="1908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CC03B-F605-5824-97FD-91A69669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656" y="4154630"/>
            <a:ext cx="2073982" cy="190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330D3-CF39-3BC7-28ED-BA3C43A79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30" y="1699129"/>
            <a:ext cx="2073982" cy="190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F2A20-26A8-59E9-78DB-815CC5104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02" y="3124429"/>
            <a:ext cx="2073982" cy="1908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7AEC8-EB91-9FF5-C3E2-7D4917DEF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525" y="3055489"/>
            <a:ext cx="2073982" cy="1908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69FCC3-010D-19CE-7FD3-17B301D767BC}"/>
              </a:ext>
            </a:extLst>
          </p:cNvPr>
          <p:cNvSpPr txBox="1"/>
          <p:nvPr/>
        </p:nvSpPr>
        <p:spPr>
          <a:xfrm>
            <a:off x="5250202" y="6037424"/>
            <a:ext cx="4332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GB" dirty="0"/>
              <a:t>Missed objects </a:t>
            </a:r>
          </a:p>
          <a:p>
            <a:pPr lvl="1" algn="ctr"/>
            <a:r>
              <a:rPr lang="en-GB" dirty="0"/>
              <a:t>(under-segmentation)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4A5575C-35F5-5CC4-8931-57BE818304F5}"/>
              </a:ext>
            </a:extLst>
          </p:cNvPr>
          <p:cNvSpPr txBox="1">
            <a:spLocks/>
          </p:cNvSpPr>
          <p:nvPr/>
        </p:nvSpPr>
        <p:spPr>
          <a:xfrm>
            <a:off x="9025793" y="1855547"/>
            <a:ext cx="2911935" cy="105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Outline precision can be of secondary interest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0B7F0-1DBB-9620-F383-7B21CFA0CDE5}"/>
              </a:ext>
            </a:extLst>
          </p:cNvPr>
          <p:cNvSpPr txBox="1"/>
          <p:nvPr/>
        </p:nvSpPr>
        <p:spPr>
          <a:xfrm>
            <a:off x="5448937" y="3551312"/>
            <a:ext cx="4267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275" lvl="1" algn="ctr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False objects </a:t>
            </a:r>
          </a:p>
          <a:p>
            <a:pPr marL="168275" lvl="1" algn="ctr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(over-segmentation)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A1B34-7809-E5F8-482D-45649215B2D3}"/>
              </a:ext>
            </a:extLst>
          </p:cNvPr>
          <p:cNvSpPr txBox="1"/>
          <p:nvPr/>
        </p:nvSpPr>
        <p:spPr>
          <a:xfrm>
            <a:off x="216715" y="5109007"/>
            <a:ext cx="228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275" lvl="1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Raw image (nuclei)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41609-E558-D181-CAC8-C04DAA70EF71}"/>
              </a:ext>
            </a:extLst>
          </p:cNvPr>
          <p:cNvSpPr txBox="1"/>
          <p:nvPr/>
        </p:nvSpPr>
        <p:spPr>
          <a:xfrm>
            <a:off x="3235816" y="5109007"/>
            <a:ext cx="286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275" lvl="1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Instance segmentation</a:t>
            </a:r>
          </a:p>
        </p:txBody>
      </p:sp>
      <p:sp>
        <p:nvSpPr>
          <p:cNvPr id="16" name="Arrow: Right 24">
            <a:extLst>
              <a:ext uri="{FF2B5EF4-FFF2-40B4-BE49-F238E27FC236}">
                <a16:creationId xmlns:a16="http://schemas.microsoft.com/office/drawing/2014/main" id="{8353C161-E11E-F4F9-F0D3-838A5E447F4E}"/>
              </a:ext>
            </a:extLst>
          </p:cNvPr>
          <p:cNvSpPr/>
          <p:nvPr/>
        </p:nvSpPr>
        <p:spPr>
          <a:xfrm>
            <a:off x="2524875" y="3889760"/>
            <a:ext cx="848658" cy="5297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Right 25">
            <a:extLst>
              <a:ext uri="{FF2B5EF4-FFF2-40B4-BE49-F238E27FC236}">
                <a16:creationId xmlns:a16="http://schemas.microsoft.com/office/drawing/2014/main" id="{C69FD5AB-1A1D-4DAA-6B24-A8A7CAD51294}"/>
              </a:ext>
            </a:extLst>
          </p:cNvPr>
          <p:cNvSpPr/>
          <p:nvPr/>
        </p:nvSpPr>
        <p:spPr>
          <a:xfrm>
            <a:off x="5658128" y="4852664"/>
            <a:ext cx="848658" cy="5297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Arrow: Right 26">
            <a:extLst>
              <a:ext uri="{FF2B5EF4-FFF2-40B4-BE49-F238E27FC236}">
                <a16:creationId xmlns:a16="http://schemas.microsoft.com/office/drawing/2014/main" id="{22BFA944-5B92-D7C5-D5B0-A1F5D0047E99}"/>
              </a:ext>
            </a:extLst>
          </p:cNvPr>
          <p:cNvSpPr/>
          <p:nvPr/>
        </p:nvSpPr>
        <p:spPr>
          <a:xfrm>
            <a:off x="5601983" y="2462189"/>
            <a:ext cx="848658" cy="5297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D6D78-56C0-8D67-98DD-CDC3619F4940}"/>
              </a:ext>
            </a:extLst>
          </p:cNvPr>
          <p:cNvSpPr txBox="1"/>
          <p:nvPr/>
        </p:nvSpPr>
        <p:spPr>
          <a:xfrm>
            <a:off x="9249457" y="5096759"/>
            <a:ext cx="2464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275" lvl="1" algn="ctr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“Ground truth” (manual annotation)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0FDAE-9D6F-4D76-722F-21C2AFA63D9C}"/>
              </a:ext>
            </a:extLst>
          </p:cNvPr>
          <p:cNvSpPr txBox="1"/>
          <p:nvPr/>
        </p:nvSpPr>
        <p:spPr>
          <a:xfrm>
            <a:off x="323702" y="5854496"/>
            <a:ext cx="49413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Image data source: Jones et al., </a:t>
            </a:r>
            <a:r>
              <a:rPr lang="en-US" sz="1050" b="0" i="1" dirty="0">
                <a:solidFill>
                  <a:srgbClr val="444444"/>
                </a:solidFill>
                <a:effectLst/>
                <a:latin typeface="Raleway" pitchFamily="2" charset="0"/>
              </a:rPr>
              <a:t>Proc. ICCV Workshop on Computer Vision for Biomedical Image Applications</a:t>
            </a:r>
            <a:r>
              <a:rPr lang="en-US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, 2005 / </a:t>
            </a:r>
            <a:r>
              <a:rPr lang="en-GB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Broad Bioimage Benchmark Collection [</a:t>
            </a:r>
            <a:r>
              <a:rPr lang="en-GB" sz="1050" b="0" i="0" u="sng" dirty="0" err="1">
                <a:solidFill>
                  <a:srgbClr val="23527C"/>
                </a:solidFill>
                <a:effectLst/>
                <a:latin typeface="Raleway" pitchFamily="2" charset="0"/>
                <a:hlinkClick r:id="rId7"/>
              </a:rPr>
              <a:t>Ljosa</a:t>
            </a:r>
            <a:r>
              <a:rPr lang="en-GB" sz="1050" b="0" i="0" u="sng" dirty="0">
                <a:solidFill>
                  <a:srgbClr val="23527C"/>
                </a:solidFill>
                <a:effectLst/>
                <a:latin typeface="Raleway" pitchFamily="2" charset="0"/>
                <a:hlinkClick r:id="rId7"/>
              </a:rPr>
              <a:t> et al., </a:t>
            </a:r>
            <a:r>
              <a:rPr lang="en-GB" sz="1050" b="0" i="1" u="sng" dirty="0">
                <a:solidFill>
                  <a:srgbClr val="23527C"/>
                </a:solidFill>
                <a:effectLst/>
                <a:latin typeface="Raleway" pitchFamily="2" charset="0"/>
                <a:hlinkClick r:id="rId7"/>
              </a:rPr>
              <a:t>Nature Methods</a:t>
            </a:r>
            <a:r>
              <a:rPr lang="en-GB" sz="1050" b="0" i="0" u="sng" dirty="0">
                <a:solidFill>
                  <a:srgbClr val="23527C"/>
                </a:solidFill>
                <a:effectLst/>
                <a:latin typeface="Raleway" pitchFamily="2" charset="0"/>
                <a:hlinkClick r:id="rId7"/>
              </a:rPr>
              <a:t>, 2012</a:t>
            </a:r>
            <a:r>
              <a:rPr lang="en-GB" sz="1050" b="0" i="0" u="sng" dirty="0">
                <a:solidFill>
                  <a:srgbClr val="23527C"/>
                </a:solidFill>
                <a:effectLst/>
                <a:latin typeface="Raleway" pitchFamily="2" charset="0"/>
              </a:rPr>
              <a:t>, </a:t>
            </a:r>
            <a:r>
              <a:rPr lang="LID4096" sz="1050" dirty="0">
                <a:hlinkClick r:id="rId8"/>
              </a:rPr>
              <a:t>https://bbbc.broadinstitute.org/BBBC007</a:t>
            </a:r>
            <a:r>
              <a:rPr lang="en-US" sz="1050" dirty="0"/>
              <a:t> </a:t>
            </a:r>
            <a:endParaRPr lang="LID4096" sz="1050" dirty="0"/>
          </a:p>
        </p:txBody>
      </p:sp>
    </p:spTree>
    <p:extLst>
      <p:ext uri="{BB962C8B-B14F-4D97-AF65-F5344CB8AC3E}">
        <p14:creationId xmlns:p14="http://schemas.microsoft.com/office/powerpoint/2010/main" val="20677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234-B1E4-B5E4-4602-5A167DA7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TrackMate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E1D81-9327-A32E-A787-7E492F08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222E6-4C34-AC10-60D7-04010AA2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78" y="1794909"/>
            <a:ext cx="2622355" cy="4305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C0A99-5C0F-44EC-62CE-9FABB09A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983" y="1737481"/>
            <a:ext cx="2229161" cy="2219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FC4FB0-2078-A8C3-583D-3220C51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57" y="4056523"/>
            <a:ext cx="2238687" cy="2219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44CE7C-4A25-84AF-A57C-03A17A999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99" y="1737481"/>
            <a:ext cx="2210108" cy="22101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0CEB46-F82B-A66A-843E-BC5DB1FA8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28" y="4056523"/>
            <a:ext cx="2219635" cy="22291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1B08E4-55CD-B730-F2C2-D7CAC11D6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753" y="1699374"/>
            <a:ext cx="2229161" cy="22482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8AC876-E9B2-C15D-2F00-3628FB629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990" y="4056523"/>
            <a:ext cx="2238687" cy="22291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46C0C9-D320-4D39-0A49-FC384C829B69}"/>
              </a:ext>
            </a:extLst>
          </p:cNvPr>
          <p:cNvSpPr/>
          <p:nvPr/>
        </p:nvSpPr>
        <p:spPr>
          <a:xfrm>
            <a:off x="524699" y="1747150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C0E72-B8E3-E824-7474-D695154AF425}"/>
              </a:ext>
            </a:extLst>
          </p:cNvPr>
          <p:cNvSpPr txBox="1"/>
          <p:nvPr/>
        </p:nvSpPr>
        <p:spPr>
          <a:xfrm>
            <a:off x="929823" y="1722548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LoG</a:t>
            </a:r>
            <a:r>
              <a:rPr lang="en-US" dirty="0">
                <a:solidFill>
                  <a:schemeClr val="bg1"/>
                </a:solidFill>
              </a:rPr>
              <a:t> detector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2526DF-CF5F-C34F-D892-D66622405F75}"/>
              </a:ext>
            </a:extLst>
          </p:cNvPr>
          <p:cNvSpPr/>
          <p:nvPr/>
        </p:nvSpPr>
        <p:spPr>
          <a:xfrm>
            <a:off x="522572" y="4056523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008724-355E-5279-AE3D-D75F3CC2C416}"/>
              </a:ext>
            </a:extLst>
          </p:cNvPr>
          <p:cNvSpPr/>
          <p:nvPr/>
        </p:nvSpPr>
        <p:spPr>
          <a:xfrm>
            <a:off x="2910746" y="1744202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57139B-6D04-1C7E-4346-B2BC5CD2B597}"/>
              </a:ext>
            </a:extLst>
          </p:cNvPr>
          <p:cNvSpPr/>
          <p:nvPr/>
        </p:nvSpPr>
        <p:spPr>
          <a:xfrm>
            <a:off x="2910592" y="4064476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BC7731-7892-F317-21EF-8660EA55996A}"/>
              </a:ext>
            </a:extLst>
          </p:cNvPr>
          <p:cNvSpPr/>
          <p:nvPr/>
        </p:nvSpPr>
        <p:spPr>
          <a:xfrm>
            <a:off x="8676280" y="1722548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EF27EA-587D-F0F7-D9D8-C8607E37F554}"/>
              </a:ext>
            </a:extLst>
          </p:cNvPr>
          <p:cNvSpPr/>
          <p:nvPr/>
        </p:nvSpPr>
        <p:spPr>
          <a:xfrm>
            <a:off x="8676280" y="4075880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FB285-9CBF-50CC-9184-CBD9433AF049}"/>
              </a:ext>
            </a:extLst>
          </p:cNvPr>
          <p:cNvSpPr txBox="1"/>
          <p:nvPr/>
        </p:nvSpPr>
        <p:spPr>
          <a:xfrm>
            <a:off x="1105610" y="4038600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Threshold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13A39-38D9-014A-38F6-8A279CEFC659}"/>
              </a:ext>
            </a:extLst>
          </p:cNvPr>
          <p:cNvSpPr txBox="1"/>
          <p:nvPr/>
        </p:nvSpPr>
        <p:spPr>
          <a:xfrm>
            <a:off x="3401296" y="1729227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StarDist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8D8BB3-8914-8933-5EFC-79FE57C56178}"/>
              </a:ext>
            </a:extLst>
          </p:cNvPr>
          <p:cNvSpPr txBox="1"/>
          <p:nvPr/>
        </p:nvSpPr>
        <p:spPr>
          <a:xfrm>
            <a:off x="3196641" y="4039401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Voronoi-Otsu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B4C93-6674-F2A2-47B1-FFEB965806D9}"/>
              </a:ext>
            </a:extLst>
          </p:cNvPr>
          <p:cNvSpPr txBox="1"/>
          <p:nvPr/>
        </p:nvSpPr>
        <p:spPr>
          <a:xfrm>
            <a:off x="9330982" y="1726636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Label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036F0E-0E9E-B9E1-9EE7-85CFC5E7D363}"/>
              </a:ext>
            </a:extLst>
          </p:cNvPr>
          <p:cNvSpPr txBox="1"/>
          <p:nvPr/>
        </p:nvSpPr>
        <p:spPr>
          <a:xfrm>
            <a:off x="9418843" y="4079567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</a:t>
            </a:r>
            <a:endParaRPr lang="en-F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2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7E89D-3B4E-880B-9E67-FCB197F6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533C-4F90-ECBB-5496-1BCBA08D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principle in TrackMate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5D722-8489-C66F-044E-85909733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12</a:t>
            </a:fld>
            <a:endParaRPr lang="en-GB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E8F1E53F-321C-5EBB-B3A5-09F0D0820D65}"/>
              </a:ext>
            </a:extLst>
          </p:cNvPr>
          <p:cNvSpPr txBox="1"/>
          <p:nvPr/>
        </p:nvSpPr>
        <p:spPr>
          <a:xfrm>
            <a:off x="250958" y="6612890"/>
            <a:ext cx="348651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000" dirty="0">
                <a:solidFill>
                  <a:schemeClr val="tx1"/>
                </a:solidFill>
              </a:rPr>
              <a:t>Modified from Tian et al. (Cell Reports, 2010)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BF7F8-2A64-4EE6-6156-32E4FBD8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26" b="42518"/>
          <a:stretch>
            <a:fillRect/>
          </a:stretch>
        </p:blipFill>
        <p:spPr>
          <a:xfrm>
            <a:off x="3644582" y="2057400"/>
            <a:ext cx="4902835" cy="3764280"/>
          </a:xfrm>
          <a:prstGeom prst="rect">
            <a:avLst/>
          </a:prstGeom>
        </p:spPr>
      </p:pic>
      <p:sp>
        <p:nvSpPr>
          <p:cNvPr id="7" name="Text Box 13">
            <a:extLst>
              <a:ext uri="{FF2B5EF4-FFF2-40B4-BE49-F238E27FC236}">
                <a16:creationId xmlns:a16="http://schemas.microsoft.com/office/drawing/2014/main" id="{DD9533A1-D721-01B2-FFC4-EDD17708C3C1}"/>
              </a:ext>
            </a:extLst>
          </p:cNvPr>
          <p:cNvSpPr txBox="1"/>
          <p:nvPr/>
        </p:nvSpPr>
        <p:spPr>
          <a:xfrm>
            <a:off x="2575242" y="248983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Inputs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1CF52317-BDB1-E7E6-4BAE-07755B8E642D}"/>
              </a:ext>
            </a:extLst>
          </p:cNvPr>
          <p:cNvSpPr txBox="1"/>
          <p:nvPr/>
        </p:nvSpPr>
        <p:spPr>
          <a:xfrm>
            <a:off x="1994217" y="3714115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Segmentation</a:t>
            </a:r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EF7AE83B-59A1-4F3C-AEAD-82ECDD833903}"/>
              </a:ext>
            </a:extLst>
          </p:cNvPr>
          <p:cNvSpPr txBox="1"/>
          <p:nvPr/>
        </p:nvSpPr>
        <p:spPr>
          <a:xfrm>
            <a:off x="1855152" y="5010150"/>
            <a:ext cx="157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Object Linking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60741D-CDB0-F86D-EA1E-5B94718A162D}"/>
              </a:ext>
            </a:extLst>
          </p:cNvPr>
          <p:cNvSpPr/>
          <p:nvPr/>
        </p:nvSpPr>
        <p:spPr>
          <a:xfrm>
            <a:off x="1277142" y="4547615"/>
            <a:ext cx="8052388" cy="1254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70A27-01CC-8BF5-4BF6-AA88CCCAD4D1}"/>
              </a:ext>
            </a:extLst>
          </p:cNvPr>
          <p:cNvSpPr txBox="1"/>
          <p:nvPr/>
        </p:nvSpPr>
        <p:spPr>
          <a:xfrm>
            <a:off x="1566217" y="5866185"/>
            <a:ext cx="7763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Trackers</a:t>
            </a:r>
            <a:r>
              <a:rPr lang="en-GB" dirty="0"/>
              <a:t> are algorithms or tools used to follow the movement of objects over time in a series of images or videos. </a:t>
            </a:r>
          </a:p>
        </p:txBody>
      </p:sp>
    </p:spTree>
    <p:extLst>
      <p:ext uri="{BB962C8B-B14F-4D97-AF65-F5344CB8AC3E}">
        <p14:creationId xmlns:p14="http://schemas.microsoft.com/office/powerpoint/2010/main" val="181399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357C-E53F-A06B-970C-F34D2065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algorithm example - LAP tracker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511AB-174C-6337-A31A-BCF66F35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3B45C-F735-C5F1-5452-4A9A52E0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740" y="2502682"/>
            <a:ext cx="3482340" cy="38030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A700C1-ACE8-BAF4-5039-04CE802A8217}"/>
              </a:ext>
            </a:extLst>
          </p:cNvPr>
          <p:cNvSpPr>
            <a:spLocks noGrp="1"/>
          </p:cNvSpPr>
          <p:nvPr/>
        </p:nvSpPr>
        <p:spPr>
          <a:xfrm>
            <a:off x="1274936" y="1965960"/>
            <a:ext cx="8907702" cy="618590"/>
          </a:xfrm>
          <a:prstGeom prst="rect">
            <a:avLst/>
          </a:prstGeom>
        </p:spPr>
        <p:txBody>
          <a:bodyPr vert="horz" lIns="98974" tIns="49487" rIns="98974" bIns="49487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Object linking using a search radius </a:t>
            </a:r>
            <a:r>
              <a:rPr lang="en-US" sz="1800" b="0" dirty="0">
                <a:latin typeface="Corbel" panose="020B0503020204020204" pitchFamily="34" charset="0"/>
                <a:sym typeface="+mn-ea"/>
              </a:rPr>
              <a:t>(LAP tracker)</a:t>
            </a:r>
            <a:endParaRPr lang="en-US" sz="1800" b="0" dirty="0">
              <a:solidFill>
                <a:schemeClr val="tx1"/>
              </a:solidFill>
              <a:latin typeface="Corbel" panose="020B0503020204020204" pitchFamily="34" charset="0"/>
              <a:sym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73701D99-BACE-88A2-AA76-4CB197BC4374}"/>
              </a:ext>
            </a:extLst>
          </p:cNvPr>
          <p:cNvSpPr txBox="1"/>
          <p:nvPr/>
        </p:nvSpPr>
        <p:spPr>
          <a:xfrm>
            <a:off x="329822" y="6612890"/>
            <a:ext cx="348651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000" dirty="0">
                <a:solidFill>
                  <a:schemeClr val="tx1"/>
                </a:solidFill>
              </a:rPr>
              <a:t>Aaron et al. (Current Protocols in Cell Biology, 2019)</a:t>
            </a:r>
          </a:p>
        </p:txBody>
      </p:sp>
    </p:spTree>
    <p:extLst>
      <p:ext uri="{BB962C8B-B14F-4D97-AF65-F5344CB8AC3E}">
        <p14:creationId xmlns:p14="http://schemas.microsoft.com/office/powerpoint/2010/main" val="3921580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A273-C4E1-EDA6-0143-67BF55D2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939272" cy="1356360"/>
          </a:xfrm>
        </p:spPr>
        <p:txBody>
          <a:bodyPr/>
          <a:lstStyle/>
          <a:p>
            <a:r>
              <a:rPr lang="en-US" dirty="0"/>
              <a:t>Tracking algorithm example – Kalman tracker</a:t>
            </a:r>
          </a:p>
        </p:txBody>
      </p:sp>
      <p:pic>
        <p:nvPicPr>
          <p:cNvPr id="6" name="Content Placeholder 5" descr="A diagram of a person's face&#10;&#10;Description automatically generated">
            <a:extLst>
              <a:ext uri="{FF2B5EF4-FFF2-40B4-BE49-F238E27FC236}">
                <a16:creationId xmlns:a16="http://schemas.microsoft.com/office/drawing/2014/main" id="{A952E28E-F911-C8B4-C8A2-83B9E22AD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35" y="3181956"/>
            <a:ext cx="7540521" cy="33391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6B345-46E8-3B36-1E16-2C8B1EA9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14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5B70D-C419-BF2D-4772-8BABC08C72CA}"/>
              </a:ext>
            </a:extLst>
          </p:cNvPr>
          <p:cNvSpPr txBox="1"/>
          <p:nvPr/>
        </p:nvSpPr>
        <p:spPr>
          <a:xfrm>
            <a:off x="1142999" y="1825596"/>
            <a:ext cx="9892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Kalman tracker</a:t>
            </a:r>
            <a:r>
              <a:rPr lang="en-GB" dirty="0"/>
              <a:t> is a mathematical tool used to estimate the position of moving objects over time, even when the measurements are noisy or incomplete.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C649-B7D2-82FD-A5AD-085AB719C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97896" cy="1356360"/>
          </a:xfrm>
        </p:spPr>
        <p:txBody>
          <a:bodyPr/>
          <a:lstStyle/>
          <a:p>
            <a:r>
              <a:rPr lang="en-US" dirty="0"/>
              <a:t>Tracking algorithm example -</a:t>
            </a:r>
            <a:r>
              <a:rPr lang="en-US" sz="4400" dirty="0">
                <a:solidFill>
                  <a:schemeClr val="tx1"/>
                </a:solidFill>
                <a:sym typeface="+mn-ea"/>
              </a:rPr>
              <a:t> overlap tracker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035EC-3F84-D182-A7D4-EF3D2353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B70309-1295-94EC-BFA3-2B6C9DD06754}"/>
              </a:ext>
            </a:extLst>
          </p:cNvPr>
          <p:cNvSpPr>
            <a:spLocks noGrp="1"/>
          </p:cNvSpPr>
          <p:nvPr/>
        </p:nvSpPr>
        <p:spPr>
          <a:xfrm>
            <a:off x="1187147" y="1871195"/>
            <a:ext cx="8907702" cy="940490"/>
          </a:xfrm>
          <a:prstGeom prst="rect">
            <a:avLst/>
          </a:prstGeom>
        </p:spPr>
        <p:txBody>
          <a:bodyPr vert="horz" lIns="98974" tIns="49487" rIns="98974" bIns="49487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Object linking using an overlap (The overlap tracker)</a:t>
            </a:r>
          </a:p>
          <a:p>
            <a:r>
              <a:rPr lang="en-US" sz="1800" b="0" dirty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The Overlap tracker is well suited for large objects that move by less than their diameter.</a:t>
            </a:r>
          </a:p>
          <a:p>
            <a:endParaRPr lang="en-US" sz="1800" dirty="0">
              <a:solidFill>
                <a:schemeClr val="tx1"/>
              </a:solidFill>
              <a:sym typeface="+mn-ea"/>
            </a:endParaRPr>
          </a:p>
          <a:p>
            <a:endParaRPr lang="en-US" sz="18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16738-8505-17D0-A0DB-1B9DE047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942"/>
          <a:stretch>
            <a:fillRect/>
          </a:stretch>
        </p:blipFill>
        <p:spPr>
          <a:xfrm>
            <a:off x="3779400" y="3183009"/>
            <a:ext cx="4403592" cy="3394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9235401-1431-9063-022A-1214AE6BFA0A}"/>
              </a:ext>
            </a:extLst>
          </p:cNvPr>
          <p:cNvSpPr/>
          <p:nvPr/>
        </p:nvSpPr>
        <p:spPr>
          <a:xfrm>
            <a:off x="4572635" y="4262171"/>
            <a:ext cx="576580" cy="575310"/>
          </a:xfrm>
          <a:prstGeom prst="ellipse">
            <a:avLst/>
          </a:prstGeom>
          <a:solidFill>
            <a:srgbClr val="49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4D68A5-67CB-CC8A-F418-6B09E5F7A843}"/>
              </a:ext>
            </a:extLst>
          </p:cNvPr>
          <p:cNvSpPr/>
          <p:nvPr/>
        </p:nvSpPr>
        <p:spPr>
          <a:xfrm>
            <a:off x="4814316" y="4262171"/>
            <a:ext cx="576580" cy="575310"/>
          </a:xfrm>
          <a:prstGeom prst="ellipse">
            <a:avLst/>
          </a:prstGeom>
          <a:solidFill>
            <a:srgbClr val="FEC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760101-2524-17B9-F253-6768A9B55B49}"/>
              </a:ext>
            </a:extLst>
          </p:cNvPr>
          <p:cNvCxnSpPr/>
          <p:nvPr/>
        </p:nvCxnSpPr>
        <p:spPr>
          <a:xfrm flipV="1">
            <a:off x="6059297" y="4549826"/>
            <a:ext cx="82486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09D07F9-BD22-BA76-992A-DF7A7B633FC4}"/>
              </a:ext>
            </a:extLst>
          </p:cNvPr>
          <p:cNvSpPr/>
          <p:nvPr/>
        </p:nvSpPr>
        <p:spPr>
          <a:xfrm>
            <a:off x="4396105" y="5380780"/>
            <a:ext cx="576580" cy="575310"/>
          </a:xfrm>
          <a:prstGeom prst="ellipse">
            <a:avLst/>
          </a:prstGeom>
          <a:solidFill>
            <a:srgbClr val="49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CA221D-D3A9-3436-73FB-D1FCDDF8BA32}"/>
              </a:ext>
            </a:extLst>
          </p:cNvPr>
          <p:cNvSpPr/>
          <p:nvPr/>
        </p:nvSpPr>
        <p:spPr>
          <a:xfrm>
            <a:off x="5064418" y="5380780"/>
            <a:ext cx="576580" cy="5753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93B2BC9-A318-6224-62BD-A6026349232F}"/>
              </a:ext>
            </a:extLst>
          </p:cNvPr>
          <p:cNvSpPr txBox="1"/>
          <p:nvPr/>
        </p:nvSpPr>
        <p:spPr>
          <a:xfrm>
            <a:off x="3427730" y="4368216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355B3BD6-E5F7-733E-EFA0-BD433570C395}"/>
              </a:ext>
            </a:extLst>
          </p:cNvPr>
          <p:cNvSpPr txBox="1"/>
          <p:nvPr/>
        </p:nvSpPr>
        <p:spPr>
          <a:xfrm>
            <a:off x="3166745" y="5485816"/>
            <a:ext cx="1229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 overlap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0EC1D3-63D3-AAE2-CBA4-BD70EF9D35C1}"/>
              </a:ext>
            </a:extLst>
          </p:cNvPr>
          <p:cNvCxnSpPr/>
          <p:nvPr/>
        </p:nvCxnSpPr>
        <p:spPr>
          <a:xfrm flipV="1">
            <a:off x="6059297" y="5697906"/>
            <a:ext cx="82486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4">
            <a:extLst>
              <a:ext uri="{FF2B5EF4-FFF2-40B4-BE49-F238E27FC236}">
                <a16:creationId xmlns:a16="http://schemas.microsoft.com/office/drawing/2014/main" id="{764CE689-7890-2CEA-5C2E-C7FC6BD5E2BB}"/>
              </a:ext>
            </a:extLst>
          </p:cNvPr>
          <p:cNvSpPr txBox="1"/>
          <p:nvPr/>
        </p:nvSpPr>
        <p:spPr>
          <a:xfrm>
            <a:off x="7211187" y="4368216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Link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A402633A-F003-9DE2-4DDC-CE28220478C3}"/>
              </a:ext>
            </a:extLst>
          </p:cNvPr>
          <p:cNvSpPr txBox="1"/>
          <p:nvPr/>
        </p:nvSpPr>
        <p:spPr>
          <a:xfrm>
            <a:off x="7211187" y="5484546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 link</a:t>
            </a:r>
          </a:p>
        </p:txBody>
      </p:sp>
    </p:spTree>
    <p:extLst>
      <p:ext uri="{BB962C8B-B14F-4D97-AF65-F5344CB8AC3E}">
        <p14:creationId xmlns:p14="http://schemas.microsoft.com/office/powerpoint/2010/main" val="258333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A4D0-3B44-2424-053A-5F749517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219944" cy="1356360"/>
          </a:xfrm>
        </p:spPr>
        <p:txBody>
          <a:bodyPr/>
          <a:lstStyle/>
          <a:p>
            <a:r>
              <a:rPr lang="en-US" dirty="0"/>
              <a:t>What if you have multiple movies to track?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3F7A8-9E41-82D9-0CC9-F0AAEE9A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16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F1D449-2BB3-F28E-C558-93E618A12E5E}"/>
              </a:ext>
            </a:extLst>
          </p:cNvPr>
          <p:cNvGrpSpPr/>
          <p:nvPr/>
        </p:nvGrpSpPr>
        <p:grpSpPr>
          <a:xfrm>
            <a:off x="296473" y="1869495"/>
            <a:ext cx="8394854" cy="4719458"/>
            <a:chOff x="296473" y="1671019"/>
            <a:chExt cx="8394854" cy="47194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C99812-B474-6960-BE5E-66BA74363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9834" y="1671019"/>
              <a:ext cx="3720404" cy="46927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A61D46-1953-F933-2CBB-02B68F401736}"/>
                </a:ext>
              </a:extLst>
            </p:cNvPr>
            <p:cNvSpPr txBox="1"/>
            <p:nvPr/>
          </p:nvSpPr>
          <p:spPr>
            <a:xfrm>
              <a:off x="296473" y="1778385"/>
              <a:ext cx="182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Drag and drop the files to track</a:t>
              </a:r>
              <a:endParaRPr lang="en-FI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123197-AD7F-F67F-2713-E14AB8ED202D}"/>
                </a:ext>
              </a:extLst>
            </p:cNvPr>
            <p:cNvSpPr txBox="1"/>
            <p:nvPr/>
          </p:nvSpPr>
          <p:spPr>
            <a:xfrm>
              <a:off x="519534" y="4017410"/>
              <a:ext cx="194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Export settings</a:t>
              </a:r>
              <a:endParaRPr lang="en-FI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9A8210-DC4D-8527-D144-E6330D9EAEB4}"/>
                </a:ext>
              </a:extLst>
            </p:cNvPr>
            <p:cNvSpPr txBox="1"/>
            <p:nvPr/>
          </p:nvSpPr>
          <p:spPr>
            <a:xfrm>
              <a:off x="6376254" y="1965960"/>
              <a:ext cx="2315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Path to TrackMate settings file</a:t>
              </a:r>
              <a:endParaRPr lang="en-FI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0743BE-D7F7-EBDC-D730-A934C159DAA4}"/>
                </a:ext>
              </a:extLst>
            </p:cNvPr>
            <p:cNvSpPr txBox="1"/>
            <p:nvPr/>
          </p:nvSpPr>
          <p:spPr>
            <a:xfrm>
              <a:off x="6110238" y="4130564"/>
              <a:ext cx="194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 window</a:t>
              </a:r>
              <a:endParaRPr lang="en-FI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DB541-82FB-4A69-18AD-EEB1713E937E}"/>
                </a:ext>
              </a:extLst>
            </p:cNvPr>
            <p:cNvSpPr txBox="1"/>
            <p:nvPr/>
          </p:nvSpPr>
          <p:spPr>
            <a:xfrm>
              <a:off x="6376254" y="6021145"/>
              <a:ext cx="194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Start!</a:t>
              </a:r>
              <a:endParaRPr lang="en-FI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70056D-5D5F-F0AD-657C-85FA4288B2BA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5940990" y="6205811"/>
              <a:ext cx="435264" cy="77096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A7EC15-99E3-9331-FCB5-F9B1DCEEA43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5940990" y="2150626"/>
              <a:ext cx="435264" cy="13850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49BD5EA-1C46-5FA1-364D-0197E3F1E2D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210146" y="2424716"/>
              <a:ext cx="1031087" cy="415874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1BCE8C-622F-4003-0794-BF20BFAF8CB4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1493101" y="4386742"/>
              <a:ext cx="779319" cy="495754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1E96B6-EA5B-E9CC-86BE-25EAD6673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4778" b="-4611"/>
            <a:stretch/>
          </p:blipFill>
          <p:spPr>
            <a:xfrm>
              <a:off x="6448682" y="2560282"/>
              <a:ext cx="2134003" cy="24913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79AC580-B18E-F137-2378-955B2480B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237" y="2150626"/>
            <a:ext cx="3312842" cy="34208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61CAEDF-0304-C96D-3A8C-DEFDBA04AAE2}"/>
              </a:ext>
            </a:extLst>
          </p:cNvPr>
          <p:cNvSpPr txBox="1"/>
          <p:nvPr/>
        </p:nvSpPr>
        <p:spPr>
          <a:xfrm>
            <a:off x="8440237" y="1775763"/>
            <a:ext cx="194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endParaRPr lang="en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6E2FD-DE4E-9832-CF23-5E2F833906D1}"/>
              </a:ext>
            </a:extLst>
          </p:cNvPr>
          <p:cNvSpPr txBox="1"/>
          <p:nvPr/>
        </p:nvSpPr>
        <p:spPr>
          <a:xfrm>
            <a:off x="7676273" y="5961299"/>
            <a:ext cx="300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Trackmate Batcher!!!!!</a:t>
            </a:r>
          </a:p>
        </p:txBody>
      </p:sp>
    </p:spTree>
    <p:extLst>
      <p:ext uri="{BB962C8B-B14F-4D97-AF65-F5344CB8AC3E}">
        <p14:creationId xmlns:p14="http://schemas.microsoft.com/office/powerpoint/2010/main" val="32871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F5EF2-8F84-B3B4-9A98-5BF5CE10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720539"/>
          </a:xfrm>
        </p:spPr>
        <p:txBody>
          <a:bodyPr/>
          <a:lstStyle/>
          <a:p>
            <a:r>
              <a:rPr lang="en-US" dirty="0"/>
              <a:t>Our task today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CF5668-A399-A12F-CB29-6206B57CF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3539" y="2013262"/>
            <a:ext cx="9752729" cy="720539"/>
          </a:xfrm>
        </p:spPr>
        <p:txBody>
          <a:bodyPr/>
          <a:lstStyle/>
          <a:p>
            <a:r>
              <a:rPr lang="en-US" dirty="0"/>
              <a:t>How does the coating on glass bottom dishes affect the migration of T-cells?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9D93E-713F-20AF-D7A9-5ED215D8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D453D-10DF-D02A-E289-0555303A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39" y="2972026"/>
            <a:ext cx="4507603" cy="3434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360D22-03B7-A4DE-7103-08E389729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3" y="2972026"/>
            <a:ext cx="4507603" cy="3434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68FE9A-F63D-4764-6B29-D68474B8D9DE}"/>
              </a:ext>
            </a:extLst>
          </p:cNvPr>
          <p:cNvSpPr txBox="1"/>
          <p:nvPr/>
        </p:nvSpPr>
        <p:spPr>
          <a:xfrm>
            <a:off x="2971799" y="254913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4984A-0D84-005D-FD6D-9B09A64A15CD}"/>
              </a:ext>
            </a:extLst>
          </p:cNvPr>
          <p:cNvSpPr txBox="1"/>
          <p:nvPr/>
        </p:nvSpPr>
        <p:spPr>
          <a:xfrm>
            <a:off x="7838677" y="2602694"/>
            <a:ext cx="79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92E42-B0D9-CE49-EC15-EA12C084FE87}"/>
              </a:ext>
            </a:extLst>
          </p:cNvPr>
          <p:cNvSpPr txBox="1"/>
          <p:nvPr/>
        </p:nvSpPr>
        <p:spPr>
          <a:xfrm>
            <a:off x="225286" y="6614798"/>
            <a:ext cx="79347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T-Cell Dataset Guillaume Jacquemet. (2023). </a:t>
            </a:r>
            <a:r>
              <a:rPr lang="en-US" sz="900" b="1" i="0" dirty="0">
                <a:solidFill>
                  <a:srgbClr val="1F2328"/>
                </a:solidFill>
                <a:effectLst/>
                <a:latin typeface="-apple-system"/>
              </a:rPr>
              <a:t>T cell dataset for CellTracksColab - 2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 [Data set]. </a:t>
            </a:r>
            <a:r>
              <a:rPr lang="en-US" sz="900" b="0" i="0" dirty="0" err="1">
                <a:solidFill>
                  <a:srgbClr val="1F2328"/>
                </a:solidFill>
                <a:effectLst/>
                <a:latin typeface="-apple-system"/>
              </a:rPr>
              <a:t>Zenodo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. </a:t>
            </a:r>
            <a:r>
              <a:rPr lang="en-US" sz="900" b="0" i="0" u="sng" dirty="0">
                <a:effectLst/>
                <a:latin typeface="-apple-system"/>
                <a:hlinkClick r:id="rId4"/>
              </a:rPr>
              <a:t>https://doi.org/10.5281/zenodo.8420011</a:t>
            </a:r>
            <a:endParaRPr lang="en-FI" sz="900" dirty="0"/>
          </a:p>
        </p:txBody>
      </p:sp>
    </p:spTree>
    <p:extLst>
      <p:ext uri="{BB962C8B-B14F-4D97-AF65-F5344CB8AC3E}">
        <p14:creationId xmlns:p14="http://schemas.microsoft.com/office/powerpoint/2010/main" val="249385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D79-9214-2576-D644-5BFDC2D9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tracking of T cell dataset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519F-413E-7B38-2E65-162B3B29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362" y="2189981"/>
            <a:ext cx="9875520" cy="3809826"/>
          </a:xfrm>
        </p:spPr>
        <p:txBody>
          <a:bodyPr>
            <a:normAutofit/>
          </a:bodyPr>
          <a:lstStyle/>
          <a:p>
            <a:pPr marL="388620" indent="-342900">
              <a:buFont typeface="+mj-lt"/>
              <a:buAutoNum type="arabicPeriod"/>
            </a:pPr>
            <a:r>
              <a:rPr lang="en-US" sz="2000" dirty="0"/>
              <a:t>Use the </a:t>
            </a:r>
            <a:r>
              <a:rPr lang="en-US" sz="2000" i="1" dirty="0"/>
              <a:t>Image for tracking settings </a:t>
            </a:r>
            <a:r>
              <a:rPr lang="en-US" sz="2000" dirty="0"/>
              <a:t>to define tracking parameters using the TrackMate interface in Fiji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2000" dirty="0"/>
              <a:t>Save these settings as an xml file (TrackMate settings file)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2000" dirty="0"/>
              <a:t>Apply these settings to all data using TrackMate Batcher</a:t>
            </a:r>
          </a:p>
          <a:p>
            <a:pPr lvl="1"/>
            <a:r>
              <a:rPr lang="en-US" i="1" dirty="0"/>
              <a:t>Plugins › Tracking › TrackMate Batcher</a:t>
            </a:r>
          </a:p>
          <a:p>
            <a:pPr lvl="1"/>
            <a:r>
              <a:rPr lang="en-US" dirty="0"/>
              <a:t>Folder with the tracking images</a:t>
            </a:r>
          </a:p>
          <a:p>
            <a:pPr lvl="1"/>
            <a:r>
              <a:rPr lang="en-US" dirty="0"/>
              <a:t>Export: </a:t>
            </a:r>
          </a:p>
          <a:p>
            <a:pPr lvl="2"/>
            <a:r>
              <a:rPr lang="en-US" dirty="0"/>
              <a:t>1) Spot table </a:t>
            </a:r>
          </a:p>
          <a:p>
            <a:pPr lvl="2"/>
            <a:r>
              <a:rPr lang="en-US" dirty="0"/>
              <a:t>2) Track table</a:t>
            </a:r>
          </a:p>
          <a:p>
            <a:pPr lvl="2"/>
            <a:r>
              <a:rPr lang="en-US" dirty="0"/>
              <a:t>3) Movie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C7AD-0F12-7C96-16DC-A6696885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BC520-1160-C65C-B3E4-6134E2C5F731}"/>
              </a:ext>
            </a:extLst>
          </p:cNvPr>
          <p:cNvGrpSpPr/>
          <p:nvPr/>
        </p:nvGrpSpPr>
        <p:grpSpPr>
          <a:xfrm>
            <a:off x="6244900" y="4138651"/>
            <a:ext cx="5268311" cy="1665704"/>
            <a:chOff x="6303421" y="4537486"/>
            <a:chExt cx="5268311" cy="1665704"/>
          </a:xfrm>
        </p:grpSpPr>
        <p:pic>
          <p:nvPicPr>
            <p:cNvPr id="6" name="Kuva 4" descr="Kuva, joka sisältää kohteen teksti, kuvakaappaus, Fontti, numero&#10;&#10;Kuvaus luotu automaattisesti">
              <a:extLst>
                <a:ext uri="{FF2B5EF4-FFF2-40B4-BE49-F238E27FC236}">
                  <a16:creationId xmlns:a16="http://schemas.microsoft.com/office/drawing/2014/main" id="{B742FD90-0ED1-9D2A-574A-AB405042C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3421" y="4537486"/>
              <a:ext cx="5268311" cy="16657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044050-D1B3-EA8C-90D7-B675CC90B4AB}"/>
                </a:ext>
              </a:extLst>
            </p:cNvPr>
            <p:cNvSpPr/>
            <p:nvPr/>
          </p:nvSpPr>
          <p:spPr>
            <a:xfrm>
              <a:off x="6303421" y="4537487"/>
              <a:ext cx="5268311" cy="796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7DB2ABA-CE13-7A38-30D8-8478720B72A0}"/>
              </a:ext>
            </a:extLst>
          </p:cNvPr>
          <p:cNvSpPr txBox="1"/>
          <p:nvPr/>
        </p:nvSpPr>
        <p:spPr>
          <a:xfrm>
            <a:off x="7284246" y="5854496"/>
            <a:ext cx="372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zenodo.org</a:t>
            </a:r>
            <a:r>
              <a:rPr lang="en-US" dirty="0"/>
              <a:t>/records/13969009</a:t>
            </a:r>
          </a:p>
        </p:txBody>
      </p:sp>
    </p:spTree>
    <p:extLst>
      <p:ext uri="{BB962C8B-B14F-4D97-AF65-F5344CB8AC3E}">
        <p14:creationId xmlns:p14="http://schemas.microsoft.com/office/powerpoint/2010/main" val="35659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A449-58D9-2811-26C1-D8AB7527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Analysis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0D88C-5790-A640-8AFE-2660229D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B8A134-5E64-4A1E-61C1-8463CD68C8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721945"/>
              </p:ext>
            </p:extLst>
          </p:nvPr>
        </p:nvGraphicFramePr>
        <p:xfrm>
          <a:off x="1173480" y="1620570"/>
          <a:ext cx="9593728" cy="2498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86C5EFC-2C8E-C3F3-404B-8647E60ECD26}"/>
              </a:ext>
            </a:extLst>
          </p:cNvPr>
          <p:cNvSpPr txBox="1"/>
          <p:nvPr/>
        </p:nvSpPr>
        <p:spPr>
          <a:xfrm>
            <a:off x="1920845" y="3736190"/>
            <a:ext cx="2461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solidFill>
                  <a:schemeClr val="tx1"/>
                </a:solidFill>
              </a:rPr>
              <a:t>Multiple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conditions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</a:rPr>
              <a:t>Multiple repeats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</a:rPr>
              <a:t>Multiple FOVs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3A9FC-0917-BD04-F394-8030E5DBC3C1}"/>
              </a:ext>
            </a:extLst>
          </p:cNvPr>
          <p:cNvSpPr txBox="1"/>
          <p:nvPr/>
        </p:nvSpPr>
        <p:spPr>
          <a:xfrm>
            <a:off x="4795356" y="3771728"/>
            <a:ext cx="29296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solidFill>
                  <a:schemeClr val="tx1"/>
                </a:solidFill>
              </a:rPr>
              <a:t>Large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number</a:t>
            </a:r>
            <a:r>
              <a:rPr lang="fi-FI" sz="1800" dirty="0">
                <a:solidFill>
                  <a:schemeClr val="tx1"/>
                </a:solidFill>
              </a:rPr>
              <a:t> of </a:t>
            </a:r>
            <a:r>
              <a:rPr lang="fi-FI" sz="1800" dirty="0" err="1">
                <a:solidFill>
                  <a:schemeClr val="tx1"/>
                </a:solidFill>
              </a:rPr>
              <a:t>objects</a:t>
            </a:r>
            <a:r>
              <a:rPr lang="fi-FI" sz="1800" dirty="0">
                <a:solidFill>
                  <a:schemeClr val="tx1"/>
                </a:solidFill>
              </a:rPr>
              <a:t> per FOV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solidFill>
                  <a:schemeClr val="tx1"/>
                </a:solidFill>
              </a:rPr>
              <a:t>Many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parameters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csv</a:t>
            </a:r>
            <a:r>
              <a:rPr lang="fi-FI" dirty="0"/>
              <a:t> </a:t>
            </a:r>
            <a:r>
              <a:rPr lang="fi-FI" dirty="0" err="1"/>
              <a:t>files</a:t>
            </a:r>
            <a:endParaRPr lang="en-CA" sz="1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EFF3A8-DF82-99B0-F035-19DACD2DCB48}"/>
              </a:ext>
            </a:extLst>
          </p:cNvPr>
          <p:cNvSpPr txBox="1"/>
          <p:nvPr/>
        </p:nvSpPr>
        <p:spPr>
          <a:xfrm>
            <a:off x="9148110" y="3864061"/>
            <a:ext cx="910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800" dirty="0">
                <a:solidFill>
                  <a:schemeClr val="tx1"/>
                </a:solidFill>
              </a:rPr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9741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CD40-E3C1-D097-57D2-0264F3AF7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sz="6000" dirty="0"/>
              <a:t>analysis of cell </a:t>
            </a:r>
            <a:r>
              <a:rPr lang="en-GB" sz="6000" dirty="0" err="1"/>
              <a:t>behavior</a:t>
            </a:r>
            <a:r>
              <a:rPr lang="en-GB" sz="6000" dirty="0"/>
              <a:t> using TrackMate and CellTracksColab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CD59D-176E-0821-0DCE-8A4D8081C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6368"/>
            <a:ext cx="9144000" cy="2407856"/>
          </a:xfrm>
        </p:spPr>
        <p:txBody>
          <a:bodyPr>
            <a:normAutofit/>
          </a:bodyPr>
          <a:lstStyle/>
          <a:p>
            <a:r>
              <a:rPr lang="en-GB" dirty="0"/>
              <a:t>What, where, how?</a:t>
            </a:r>
          </a:p>
          <a:p>
            <a:r>
              <a:rPr lang="en-GB" dirty="0"/>
              <a:t>Can I also use it?</a:t>
            </a:r>
          </a:p>
          <a:p>
            <a:endParaRPr lang="en-GB" sz="1400" dirty="0"/>
          </a:p>
          <a:p>
            <a:r>
              <a:rPr lang="en-GB" sz="1400" dirty="0"/>
              <a:t>Joanna Pylvänäinen, </a:t>
            </a:r>
            <a:r>
              <a:rPr lang="en-GB" sz="1400" dirty="0">
                <a:hlinkClick r:id="rId2"/>
              </a:rPr>
              <a:t>joanna.pylvanainen@abo.fi</a:t>
            </a:r>
            <a:endParaRPr lang="en-GB" sz="1400" dirty="0"/>
          </a:p>
          <a:p>
            <a:r>
              <a:rPr lang="en-GB" sz="1400" dirty="0"/>
              <a:t>I2K virtual conference</a:t>
            </a:r>
          </a:p>
          <a:p>
            <a:r>
              <a:rPr lang="en-GB" sz="1400" dirty="0"/>
              <a:t>Materials modified from Guillaume Jacquemet, Hanna Grobe and Robert Haase</a:t>
            </a:r>
          </a:p>
        </p:txBody>
      </p:sp>
    </p:spTree>
    <p:extLst>
      <p:ext uri="{BB962C8B-B14F-4D97-AF65-F5344CB8AC3E}">
        <p14:creationId xmlns:p14="http://schemas.microsoft.com/office/powerpoint/2010/main" val="2121845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1DDCE8-0EEE-97A3-BBAB-0AF171E5A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I analyze all this data?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A1D2F-83F0-DDC0-ACD2-FFD6E221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CellTracksColab—A platform for compiling, analyzing, and ...">
            <a:extLst>
              <a:ext uri="{FF2B5EF4-FFF2-40B4-BE49-F238E27FC236}">
                <a16:creationId xmlns:a16="http://schemas.microsoft.com/office/drawing/2014/main" id="{E1716568-ECE9-7677-DAEB-F08498DE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073" y="3826816"/>
            <a:ext cx="2397012" cy="23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FC69D7-453C-7DCA-3A31-B2DFEC617045}"/>
              </a:ext>
            </a:extLst>
          </p:cNvPr>
          <p:cNvSpPr txBox="1">
            <a:spLocks/>
          </p:cNvSpPr>
          <p:nvPr/>
        </p:nvSpPr>
        <p:spPr>
          <a:xfrm>
            <a:off x="4055108" y="4329950"/>
            <a:ext cx="4402658" cy="1472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GB" sz="3200" dirty="0"/>
              <a:t>Cloud-based tool for track analysis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1DCF8D3-513C-0B7F-1A90-7AE105C1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9"/>
          <a:stretch/>
        </p:blipFill>
        <p:spPr>
          <a:xfrm>
            <a:off x="8136893" y="4270552"/>
            <a:ext cx="3495300" cy="19532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F9262-0C50-39AC-7471-CBD8AD5BD740}"/>
              </a:ext>
            </a:extLst>
          </p:cNvPr>
          <p:cNvSpPr txBox="1"/>
          <p:nvPr/>
        </p:nvSpPr>
        <p:spPr>
          <a:xfrm>
            <a:off x="4152747" y="5340818"/>
            <a:ext cx="356512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CellTracksColab Gómez-de-Mariscal, E., Grobe, H., Pylvänäinen, J. W., </a:t>
            </a:r>
            <a:r>
              <a:rPr lang="en-US" sz="900" b="0" i="0" dirty="0" err="1">
                <a:solidFill>
                  <a:srgbClr val="1F2328"/>
                </a:solidFill>
                <a:effectLst/>
                <a:latin typeface="-apple-system"/>
              </a:rPr>
              <a:t>Xénard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, L., Henriques, R., </a:t>
            </a:r>
            <a:r>
              <a:rPr lang="en-US" sz="900" b="0" i="0" dirty="0" err="1">
                <a:solidFill>
                  <a:srgbClr val="1F2328"/>
                </a:solidFill>
                <a:effectLst/>
                <a:latin typeface="-apple-system"/>
              </a:rPr>
              <a:t>Tinevez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, J. Y., &amp; Jacquemet, G. (2024). </a:t>
            </a:r>
            <a:r>
              <a:rPr lang="en-US" sz="900" b="1" i="0" dirty="0">
                <a:solidFill>
                  <a:srgbClr val="1F2328"/>
                </a:solidFill>
                <a:effectLst/>
                <a:latin typeface="-apple-system"/>
              </a:rPr>
              <a:t>CellTracksColab is a platform that enables compilation, analysis, and exploration of cell tracking data.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sz="900" b="0" i="0" dirty="0" err="1">
                <a:solidFill>
                  <a:srgbClr val="1F2328"/>
                </a:solidFill>
                <a:effectLst/>
                <a:latin typeface="-apple-system"/>
              </a:rPr>
              <a:t>PLoS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 biology, 22(8), e3002740. </a:t>
            </a:r>
            <a:r>
              <a:rPr lang="en-US" sz="900" b="0" i="0" u="sng" dirty="0">
                <a:effectLst/>
                <a:latin typeface="-apple-system"/>
                <a:hlinkClick r:id="rId4"/>
              </a:rPr>
              <a:t>https://doi.org/10.1371/journal.pbio.3002740</a:t>
            </a:r>
            <a:endParaRPr lang="en-FI" sz="900" dirty="0"/>
          </a:p>
        </p:txBody>
      </p:sp>
    </p:spTree>
    <p:extLst>
      <p:ext uri="{BB962C8B-B14F-4D97-AF65-F5344CB8AC3E}">
        <p14:creationId xmlns:p14="http://schemas.microsoft.com/office/powerpoint/2010/main" val="363034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3596-53C9-D8C9-A619-5080F56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GB" dirty="0"/>
              <a:t>CellTracksColab?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52BF-0AFA-8DA5-9F38-61870253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21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7A9F4-E5A4-470E-6EDE-31001D8828F5}"/>
              </a:ext>
            </a:extLst>
          </p:cNvPr>
          <p:cNvGrpSpPr/>
          <p:nvPr/>
        </p:nvGrpSpPr>
        <p:grpSpPr>
          <a:xfrm>
            <a:off x="586585" y="2258820"/>
            <a:ext cx="1164484" cy="720000"/>
            <a:chOff x="575827" y="1283796"/>
            <a:chExt cx="1164484" cy="720000"/>
          </a:xfrm>
        </p:grpSpPr>
        <p:pic>
          <p:nvPicPr>
            <p:cNvPr id="6" name="Picture 5" descr="A blue and white iceberg&#10;&#10;Description automatically generated">
              <a:extLst>
                <a:ext uri="{FF2B5EF4-FFF2-40B4-BE49-F238E27FC236}">
                  <a16:creationId xmlns:a16="http://schemas.microsoft.com/office/drawing/2014/main" id="{C6E4943C-9990-BBE2-07B4-7CEB6EAE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7" y="1283796"/>
              <a:ext cx="524745" cy="72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E9FA4A-3E02-CBFE-B0CA-44F04A332867}"/>
                </a:ext>
              </a:extLst>
            </p:cNvPr>
            <p:cNvSpPr txBox="1"/>
            <p:nvPr/>
          </p:nvSpPr>
          <p:spPr>
            <a:xfrm>
              <a:off x="1216193" y="1459130"/>
              <a:ext cx="524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ICY</a:t>
              </a:r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65C9D07-798D-626C-A8BD-CE5DBE6EB5F2}"/>
              </a:ext>
            </a:extLst>
          </p:cNvPr>
          <p:cNvGrpSpPr/>
          <p:nvPr/>
        </p:nvGrpSpPr>
        <p:grpSpPr>
          <a:xfrm>
            <a:off x="492143" y="3149089"/>
            <a:ext cx="1236869" cy="720000"/>
            <a:chOff x="481385" y="2174065"/>
            <a:chExt cx="1236869" cy="720000"/>
          </a:xfrm>
        </p:grpSpPr>
        <p:pic>
          <p:nvPicPr>
            <p:cNvPr id="9" name="Picture 8" descr="A blue square with white border&#10;&#10;Description automatically generated">
              <a:extLst>
                <a:ext uri="{FF2B5EF4-FFF2-40B4-BE49-F238E27FC236}">
                  <a16:creationId xmlns:a16="http://schemas.microsoft.com/office/drawing/2014/main" id="{7BC727E6-6762-B4EE-7361-A6A619E2F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85" y="2174065"/>
              <a:ext cx="713629" cy="72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79A89-DF48-C9FE-AF9F-1BA9D85C61EA}"/>
                </a:ext>
              </a:extLst>
            </p:cNvPr>
            <p:cNvSpPr txBox="1"/>
            <p:nvPr/>
          </p:nvSpPr>
          <p:spPr>
            <a:xfrm>
              <a:off x="1216193" y="2349399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FIJI</a:t>
              </a:r>
              <a:endParaRPr lang="en-CA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EE11B8-494D-0EE4-7649-A71E90D16BE2}"/>
              </a:ext>
            </a:extLst>
          </p:cNvPr>
          <p:cNvGrpSpPr/>
          <p:nvPr/>
        </p:nvGrpSpPr>
        <p:grpSpPr>
          <a:xfrm>
            <a:off x="582870" y="4044024"/>
            <a:ext cx="1389798" cy="720000"/>
            <a:chOff x="572112" y="3069000"/>
            <a:chExt cx="1389798" cy="720000"/>
          </a:xfrm>
        </p:grpSpPr>
        <p:pic>
          <p:nvPicPr>
            <p:cNvPr id="12" name="Picture 11" descr="A hand holding a paint brush&#10;&#10;Description automatically generated">
              <a:extLst>
                <a:ext uri="{FF2B5EF4-FFF2-40B4-BE49-F238E27FC236}">
                  <a16:creationId xmlns:a16="http://schemas.microsoft.com/office/drawing/2014/main" id="{0A003891-33E6-351F-1635-650175CA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" y="3069000"/>
              <a:ext cx="532174" cy="72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EF6596-5020-6C8A-AE8B-57591B122D4A}"/>
                </a:ext>
              </a:extLst>
            </p:cNvPr>
            <p:cNvSpPr txBox="1"/>
            <p:nvPr/>
          </p:nvSpPr>
          <p:spPr>
            <a:xfrm>
              <a:off x="1216193" y="3244334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/>
                <a:t>Ilastik</a:t>
              </a:r>
              <a:endParaRPr lang="en-CA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159AAD-CAF0-BF60-40C1-01365F9B3B7D}"/>
              </a:ext>
            </a:extLst>
          </p:cNvPr>
          <p:cNvGrpSpPr/>
          <p:nvPr/>
        </p:nvGrpSpPr>
        <p:grpSpPr>
          <a:xfrm>
            <a:off x="497329" y="4938959"/>
            <a:ext cx="1975476" cy="720000"/>
            <a:chOff x="486571" y="3963935"/>
            <a:chExt cx="1975476" cy="720000"/>
          </a:xfrm>
        </p:grpSpPr>
        <p:pic>
          <p:nvPicPr>
            <p:cNvPr id="15" name="Picture 14" descr="A logo of a company&#10;&#10;Description automatically generated">
              <a:extLst>
                <a:ext uri="{FF2B5EF4-FFF2-40B4-BE49-F238E27FC236}">
                  <a16:creationId xmlns:a16="http://schemas.microsoft.com/office/drawing/2014/main" id="{0D06D530-A45B-1F09-82C0-52DE37C8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571" y="3963935"/>
              <a:ext cx="703256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D415A9-3280-12E3-775A-3CAC49A177E9}"/>
                </a:ext>
              </a:extLst>
            </p:cNvPr>
            <p:cNvSpPr txBox="1"/>
            <p:nvPr/>
          </p:nvSpPr>
          <p:spPr>
            <a:xfrm>
              <a:off x="1216193" y="4139269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/>
                <a:t>CellProfiler</a:t>
              </a:r>
              <a:endParaRPr lang="en-CA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52D4A5-25D8-BD55-BB86-62B9D217F53F}"/>
              </a:ext>
            </a:extLst>
          </p:cNvPr>
          <p:cNvGrpSpPr/>
          <p:nvPr/>
        </p:nvGrpSpPr>
        <p:grpSpPr>
          <a:xfrm>
            <a:off x="477529" y="5833894"/>
            <a:ext cx="1961998" cy="720000"/>
            <a:chOff x="466771" y="4858870"/>
            <a:chExt cx="1961998" cy="720000"/>
          </a:xfrm>
        </p:grpSpPr>
        <p:pic>
          <p:nvPicPr>
            <p:cNvPr id="18" name="Picture 17" descr="A logo of a company&#10;&#10;Description automatically generated">
              <a:extLst>
                <a:ext uri="{FF2B5EF4-FFF2-40B4-BE49-F238E27FC236}">
                  <a16:creationId xmlns:a16="http://schemas.microsoft.com/office/drawing/2014/main" id="{7FA9901B-9420-063F-C4A3-4D540D51D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71" y="4858870"/>
              <a:ext cx="742857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9D14FD-8F1C-E18F-A583-D7C0E9F512A6}"/>
                </a:ext>
              </a:extLst>
            </p:cNvPr>
            <p:cNvSpPr txBox="1"/>
            <p:nvPr/>
          </p:nvSpPr>
          <p:spPr>
            <a:xfrm>
              <a:off x="1216193" y="5034204"/>
              <a:ext cx="1212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/>
                <a:t>TrackMate</a:t>
              </a:r>
              <a:endParaRPr lang="en-CA" dirty="0"/>
            </a:p>
          </p:txBody>
        </p:sp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124AB3F-7478-EBAC-F7DB-22861FF8E0E6}"/>
              </a:ext>
            </a:extLst>
          </p:cNvPr>
          <p:cNvSpPr/>
          <p:nvPr/>
        </p:nvSpPr>
        <p:spPr>
          <a:xfrm>
            <a:off x="2498009" y="2613324"/>
            <a:ext cx="532174" cy="3581400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17784DB-DCF8-9C9D-5E84-B4CDA829F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31397"/>
              </p:ext>
            </p:extLst>
          </p:nvPr>
        </p:nvGraphicFramePr>
        <p:xfrm>
          <a:off x="3208524" y="2258819"/>
          <a:ext cx="3260187" cy="4119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959">
                  <a:extLst>
                    <a:ext uri="{9D8B030D-6E8A-4147-A177-3AD203B41FA5}">
                      <a16:colId xmlns:a16="http://schemas.microsoft.com/office/drawing/2014/main" val="2198456268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4106634140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4011201173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610866586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610188325"/>
                    </a:ext>
                  </a:extLst>
                </a:gridCol>
              </a:tblGrid>
              <a:tr h="457749">
                <a:tc>
                  <a:txBody>
                    <a:bodyPr/>
                    <a:lstStyle/>
                    <a:p>
                      <a:pPr algn="ctr"/>
                      <a:r>
                        <a:rPr lang="fi-FI" dirty="0" err="1"/>
                        <a:t>Track</a:t>
                      </a:r>
                      <a:r>
                        <a:rPr lang="fi-FI" dirty="0"/>
                        <a:t> ID 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X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Y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Z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t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043767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87081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2.6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100592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5.9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483929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3.7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05225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652855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5.1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05881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5.3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1.3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22522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4010"/>
                  </a:ext>
                </a:extLst>
              </a:tr>
            </a:tbl>
          </a:graphicData>
        </a:graphic>
      </p:graphicFrame>
      <p:sp>
        <p:nvSpPr>
          <p:cNvPr id="22" name="Right Brace 21">
            <a:extLst>
              <a:ext uri="{FF2B5EF4-FFF2-40B4-BE49-F238E27FC236}">
                <a16:creationId xmlns:a16="http://schemas.microsoft.com/office/drawing/2014/main" id="{3BDF8F70-9EE1-69B5-DACB-EE7589B236FA}"/>
              </a:ext>
            </a:extLst>
          </p:cNvPr>
          <p:cNvSpPr/>
          <p:nvPr/>
        </p:nvSpPr>
        <p:spPr>
          <a:xfrm>
            <a:off x="6739649" y="2612494"/>
            <a:ext cx="532174" cy="3581400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" descr="Screenshot of Track Visualization">
            <a:extLst>
              <a:ext uri="{FF2B5EF4-FFF2-40B4-BE49-F238E27FC236}">
                <a16:creationId xmlns:a16="http://schemas.microsoft.com/office/drawing/2014/main" id="{22E02D88-5B1F-C8D9-5ED2-B2F7E5DD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504" y="1965960"/>
            <a:ext cx="1984003" cy="181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">
            <a:extLst>
              <a:ext uri="{FF2B5EF4-FFF2-40B4-BE49-F238E27FC236}">
                <a16:creationId xmlns:a16="http://schemas.microsoft.com/office/drawing/2014/main" id="{78090646-2FC4-B7C7-E854-C5882E25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736" y="2535521"/>
            <a:ext cx="1624013" cy="167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Example">
            <a:extLst>
              <a:ext uri="{FF2B5EF4-FFF2-40B4-BE49-F238E27FC236}">
                <a16:creationId xmlns:a16="http://schemas.microsoft.com/office/drawing/2014/main" id="{F405D9BF-1ED0-F8C9-5556-B068124E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761" y="4291471"/>
            <a:ext cx="3568700" cy="217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83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BB18-5AEC-C599-1B62-5678F92C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notebooks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54BE-24DF-CFEA-C981-DB4C3678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F7EC6-0ECD-4878-9A4A-CDA75BC4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02" y="1616255"/>
            <a:ext cx="8067906" cy="2287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D7B7F-F14D-5670-AAFA-E463CF05F0F0}"/>
              </a:ext>
            </a:extLst>
          </p:cNvPr>
          <p:cNvSpPr txBox="1"/>
          <p:nvPr/>
        </p:nvSpPr>
        <p:spPr>
          <a:xfrm>
            <a:off x="425519" y="2390615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Simple analysis notebooks</a:t>
            </a:r>
            <a:endParaRPr lang="en-FI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EDE83-3648-759A-FAFE-EEE2D879775A}"/>
              </a:ext>
            </a:extLst>
          </p:cNvPr>
          <p:cNvSpPr txBox="1"/>
          <p:nvPr/>
        </p:nvSpPr>
        <p:spPr>
          <a:xfrm>
            <a:off x="425519" y="4853939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Advanced analysis notebooks</a:t>
            </a:r>
            <a:endParaRPr lang="en-FI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03E75-A0AA-9CF7-F93D-5312662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03" y="4011308"/>
            <a:ext cx="8067906" cy="223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2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D427-5CF2-33F6-E683-63BF2A1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 runs?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0CB20-35FE-A3DE-D77D-9941A997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23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67C9D4-078A-A31D-5872-2725FA49BF36}"/>
              </a:ext>
            </a:extLst>
          </p:cNvPr>
          <p:cNvGrpSpPr/>
          <p:nvPr/>
        </p:nvGrpSpPr>
        <p:grpSpPr>
          <a:xfrm>
            <a:off x="1264980" y="3463312"/>
            <a:ext cx="1670848" cy="762569"/>
            <a:chOff x="1646230" y="1220151"/>
            <a:chExt cx="1670848" cy="7625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96E91B-936B-37E6-0A90-C38EFC308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230" y="1220151"/>
              <a:ext cx="1437232" cy="635272"/>
            </a:xfrm>
            <a:prstGeom prst="rect">
              <a:avLst/>
            </a:prstGeom>
          </p:spPr>
        </p:pic>
        <p:pic>
          <p:nvPicPr>
            <p:cNvPr id="7" name="Graphic 6" descr="Syncing cloud outline">
              <a:extLst>
                <a:ext uri="{FF2B5EF4-FFF2-40B4-BE49-F238E27FC236}">
                  <a16:creationId xmlns:a16="http://schemas.microsoft.com/office/drawing/2014/main" id="{70286A88-2283-1593-722C-B06976667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49846" y="1515488"/>
              <a:ext cx="467232" cy="46723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6AD463-35B4-1431-9387-68B7B5D18A89}"/>
              </a:ext>
            </a:extLst>
          </p:cNvPr>
          <p:cNvGrpSpPr/>
          <p:nvPr/>
        </p:nvGrpSpPr>
        <p:grpSpPr>
          <a:xfrm>
            <a:off x="9224774" y="3380314"/>
            <a:ext cx="1059160" cy="928565"/>
            <a:chOff x="9618640" y="1126107"/>
            <a:chExt cx="1059160" cy="9285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B450E7-0071-5281-3018-F5AC7041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230" t="22303" r="22003" b="22320"/>
            <a:stretch/>
          </p:blipFill>
          <p:spPr>
            <a:xfrm>
              <a:off x="9618640" y="1126107"/>
              <a:ext cx="784237" cy="778762"/>
            </a:xfrm>
            <a:prstGeom prst="rect">
              <a:avLst/>
            </a:prstGeom>
          </p:spPr>
        </p:pic>
        <p:pic>
          <p:nvPicPr>
            <p:cNvPr id="10" name="Graphic 9" descr="Laptop outline">
              <a:extLst>
                <a:ext uri="{FF2B5EF4-FFF2-40B4-BE49-F238E27FC236}">
                  <a16:creationId xmlns:a16="http://schemas.microsoft.com/office/drawing/2014/main" id="{FE9AF3D7-F1A7-A190-708E-7DC79C9DC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7954" y="1504826"/>
              <a:ext cx="549846" cy="54984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7CC57C-2B6E-BD75-9BF0-F980A7FF1613}"/>
              </a:ext>
            </a:extLst>
          </p:cNvPr>
          <p:cNvGrpSpPr/>
          <p:nvPr/>
        </p:nvGrpSpPr>
        <p:grpSpPr>
          <a:xfrm>
            <a:off x="4455008" y="3452739"/>
            <a:ext cx="2854096" cy="928565"/>
            <a:chOff x="4734967" y="1175499"/>
            <a:chExt cx="2854096" cy="9285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F16ED0-A91F-3451-030E-6A2311CF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4967" y="1197852"/>
              <a:ext cx="1437232" cy="63527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761820-D326-3664-B90A-D3A46D6C844B}"/>
                </a:ext>
              </a:extLst>
            </p:cNvPr>
            <p:cNvSpPr txBox="1"/>
            <p:nvPr/>
          </p:nvSpPr>
          <p:spPr>
            <a:xfrm>
              <a:off x="6096000" y="1309904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800" b="1" dirty="0">
                  <a:solidFill>
                    <a:schemeClr val="bg2"/>
                  </a:solidFill>
                </a:rPr>
                <a:t>+</a:t>
              </a:r>
              <a:endParaRPr lang="en-CA" b="1" dirty="0">
                <a:solidFill>
                  <a:schemeClr val="bg2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8CABBA-2BCE-BABB-8DD1-3F095BC4DA13}"/>
                </a:ext>
              </a:extLst>
            </p:cNvPr>
            <p:cNvGrpSpPr/>
            <p:nvPr/>
          </p:nvGrpSpPr>
          <p:grpSpPr>
            <a:xfrm>
              <a:off x="6529903" y="1175499"/>
              <a:ext cx="1059160" cy="928565"/>
              <a:chOff x="9618640" y="1126107"/>
              <a:chExt cx="1059160" cy="92856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A6DBD0D-4FB6-5C72-A8E2-C0ED66959B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230" t="22303" r="22003" b="22320"/>
              <a:stretch/>
            </p:blipFill>
            <p:spPr>
              <a:xfrm>
                <a:off x="9618640" y="1126107"/>
                <a:ext cx="784237" cy="778762"/>
              </a:xfrm>
              <a:prstGeom prst="rect">
                <a:avLst/>
              </a:prstGeom>
            </p:spPr>
          </p:pic>
          <p:pic>
            <p:nvPicPr>
              <p:cNvPr id="16" name="Graphic 15" descr="Laptop outline">
                <a:extLst>
                  <a:ext uri="{FF2B5EF4-FFF2-40B4-BE49-F238E27FC236}">
                    <a16:creationId xmlns:a16="http://schemas.microsoft.com/office/drawing/2014/main" id="{96F17197-432C-7C8A-92C5-305BF330B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27954" y="1504826"/>
                <a:ext cx="549846" cy="549846"/>
              </a:xfrm>
              <a:prstGeom prst="rect">
                <a:avLst/>
              </a:prstGeom>
            </p:spPr>
          </p:pic>
        </p:grp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3D22030-3D61-1B54-6ACA-B017C4D0EC84}"/>
              </a:ext>
            </a:extLst>
          </p:cNvPr>
          <p:cNvSpPr/>
          <p:nvPr/>
        </p:nvSpPr>
        <p:spPr>
          <a:xfrm>
            <a:off x="805758" y="3011677"/>
            <a:ext cx="2589292" cy="1665838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FC9701-02CC-0521-C435-74D568DB98C6}"/>
              </a:ext>
            </a:extLst>
          </p:cNvPr>
          <p:cNvSpPr/>
          <p:nvPr/>
        </p:nvSpPr>
        <p:spPr>
          <a:xfrm>
            <a:off x="4121090" y="3011677"/>
            <a:ext cx="3521932" cy="1665838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2D0CCE-5812-64D3-B8DF-F0C27E4DA414}"/>
              </a:ext>
            </a:extLst>
          </p:cNvPr>
          <p:cNvSpPr/>
          <p:nvPr/>
        </p:nvSpPr>
        <p:spPr>
          <a:xfrm>
            <a:off x="8459708" y="3011677"/>
            <a:ext cx="2589292" cy="1665838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A7846B-5044-C134-234E-B79C6E8C320E}"/>
              </a:ext>
            </a:extLst>
          </p:cNvPr>
          <p:cNvSpPr txBox="1"/>
          <p:nvPr/>
        </p:nvSpPr>
        <p:spPr>
          <a:xfrm>
            <a:off x="1406254" y="4770127"/>
            <a:ext cx="168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Google </a:t>
            </a:r>
            <a:r>
              <a:rPr lang="en-US" sz="1800" dirty="0" err="1">
                <a:effectLst/>
              </a:rPr>
              <a:t>Colab</a:t>
            </a:r>
            <a:endParaRPr lang="en-US" sz="1800" dirty="0"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5D3D83-3C17-9D5E-E291-D65CE11E3773}"/>
              </a:ext>
            </a:extLst>
          </p:cNvPr>
          <p:cNvSpPr txBox="1"/>
          <p:nvPr/>
        </p:nvSpPr>
        <p:spPr>
          <a:xfrm>
            <a:off x="8799567" y="4770127"/>
            <a:ext cx="241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Locally using Jupyter</a:t>
            </a:r>
            <a:endParaRPr lang="en-FI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5D3D83-3C17-9D5E-E291-D65CE11E3773}"/>
              </a:ext>
            </a:extLst>
          </p:cNvPr>
          <p:cNvSpPr txBox="1"/>
          <p:nvPr/>
        </p:nvSpPr>
        <p:spPr>
          <a:xfrm>
            <a:off x="4597837" y="4770127"/>
            <a:ext cx="3045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Locally using Google </a:t>
            </a:r>
            <a:r>
              <a:rPr lang="en-US" sz="1800" dirty="0" err="1">
                <a:effectLst/>
              </a:rPr>
              <a:t>Colab</a:t>
            </a:r>
            <a:endParaRPr lang="en-FI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B4B39D-A9D5-EC64-E11E-E1F5523EF0CD}"/>
              </a:ext>
            </a:extLst>
          </p:cNvPr>
          <p:cNvSpPr txBox="1"/>
          <p:nvPr/>
        </p:nvSpPr>
        <p:spPr>
          <a:xfrm>
            <a:off x="3579852" y="5850938"/>
            <a:ext cx="522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https://github.com/CellMigrationLab/CellTracksColab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B4D39F-48EC-4F76-D713-967FD4A653F3}"/>
              </a:ext>
            </a:extLst>
          </p:cNvPr>
          <p:cNvSpPr/>
          <p:nvPr/>
        </p:nvSpPr>
        <p:spPr>
          <a:xfrm>
            <a:off x="3431760" y="5679407"/>
            <a:ext cx="5522614" cy="712394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34634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DD48-B6CF-18D1-F208-1D66D913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CellTracksColab Workflow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48DAC-07C5-DD01-0FDA-EB6453F5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D51E79-AFB2-1916-C5DE-AC15429728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5177678"/>
              </p:ext>
            </p:extLst>
          </p:nvPr>
        </p:nvGraphicFramePr>
        <p:xfrm>
          <a:off x="440871" y="1965959"/>
          <a:ext cx="11250386" cy="4172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2154F2-E954-1DFC-4022-24EBAA5F6E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6" t="26908" r="79178" b="27645"/>
          <a:stretch/>
        </p:blipFill>
        <p:spPr>
          <a:xfrm>
            <a:off x="3671536" y="5160402"/>
            <a:ext cx="2120712" cy="135635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5077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8D33-DC11-C3AC-3BC8-530524F0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CellTracksColab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2F39F-0BC2-D598-9FF5-2007675E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118D2-72C4-E0DF-8C69-92ADB596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3" y="2191184"/>
            <a:ext cx="5839640" cy="2772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18186-A81D-C89C-A0AC-11F4227E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8" y="5186793"/>
            <a:ext cx="3172268" cy="1238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470D07-B388-1CD5-111B-6FB9A6F6A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12468"/>
            <a:ext cx="5801535" cy="1914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3D87B8-CCE7-A249-8922-D512B767E22E}"/>
              </a:ext>
            </a:extLst>
          </p:cNvPr>
          <p:cNvSpPr txBox="1"/>
          <p:nvPr/>
        </p:nvSpPr>
        <p:spPr>
          <a:xfrm>
            <a:off x="7422776" y="2710927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requirements for data</a:t>
            </a:r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81547-439A-39DD-5041-87DD365B33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6" t="26908" r="79178" b="27645"/>
          <a:stretch/>
        </p:blipFill>
        <p:spPr>
          <a:xfrm>
            <a:off x="9589585" y="559541"/>
            <a:ext cx="2120712" cy="135635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518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2E63-4934-C9A6-F8A6-F9DDD34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Visualization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6D852-90AC-E2EE-96C9-3CD4830E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8C656-A1D2-78E9-5579-A10A1115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89" y="2180216"/>
            <a:ext cx="3821734" cy="3066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A6E38-05DE-CB5E-0F57-3EF1E7174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06" y="2224476"/>
            <a:ext cx="4051507" cy="3151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AF4C79-8736-1E83-6015-3608293C7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323" y="2180216"/>
            <a:ext cx="3806607" cy="31517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829FD-03AB-7075-F5FA-6536188CCACF}"/>
              </a:ext>
            </a:extLst>
          </p:cNvPr>
          <p:cNvSpPr txBox="1"/>
          <p:nvPr/>
        </p:nvSpPr>
        <p:spPr>
          <a:xfrm>
            <a:off x="5289420" y="5420443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repeat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condition</a:t>
            </a:r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7EA95-D76F-C0A9-7186-A6F4124C3C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1845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38EE-623C-C13B-8A26-FBB954AF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filtering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74DB6-497C-70BE-FCA9-5AB7F8F8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05058-8CE5-3183-473D-0D1141CA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547" y="270384"/>
            <a:ext cx="5858693" cy="2295845"/>
          </a:xfrm>
          <a:prstGeom prst="rect">
            <a:avLst/>
          </a:prstGeom>
        </p:spPr>
      </p:pic>
      <p:pic>
        <p:nvPicPr>
          <p:cNvPr id="3074" name="Picture 2" descr="Screenshot for Side by Side Comparison">
            <a:extLst>
              <a:ext uri="{FF2B5EF4-FFF2-40B4-BE49-F238E27FC236}">
                <a16:creationId xmlns:a16="http://schemas.microsoft.com/office/drawing/2014/main" id="{E6DC366D-7F1B-BFCA-8FFB-25D67428E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4"/>
          <a:stretch/>
        </p:blipFill>
        <p:spPr bwMode="auto">
          <a:xfrm>
            <a:off x="1001084" y="2905445"/>
            <a:ext cx="9741274" cy="369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71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742B-99FD-4D02-767E-12F067E6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features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E0BA-B8E5-E06A-CD6F-A15DC749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D342B-5563-F93E-5F4D-ED41928B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5B524-A92C-60F9-BA49-C0C97B23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75" y="1801744"/>
            <a:ext cx="10287593" cy="4294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19279-83BA-08E9-F68F-22618E545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95101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2295D-695C-1BBB-46C6-4CF3FC2B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features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F6148-E611-07EC-3FFD-373C04D9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B3163-16E7-C2CC-5DE6-01DF2EE8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48" y="1760894"/>
            <a:ext cx="8067082" cy="4645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767161-B5CB-5327-E2F7-08FB6E2B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526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668A-C5FB-D093-EF7F-7F1C8AFB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developed at Cell migration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C8305-BC6A-660D-AA8E-2C8D1BC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</a:t>
            </a:fld>
            <a:endParaRPr lang="en-GB"/>
          </a:p>
        </p:txBody>
      </p:sp>
      <p:pic>
        <p:nvPicPr>
          <p:cNvPr id="1026" name="Picture 2" descr="TrackMate/README.md at master · trackmate-sc/TrackMate · GitHub">
            <a:extLst>
              <a:ext uri="{FF2B5EF4-FFF2-40B4-BE49-F238E27FC236}">
                <a16:creationId xmlns:a16="http://schemas.microsoft.com/office/drawing/2014/main" id="{F7F8E9C7-0CDC-6370-2366-A53D3DAC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5" y="2353152"/>
            <a:ext cx="4840968" cy="284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llTracksColab—A platform for compiling, analyzing, and ...">
            <a:extLst>
              <a:ext uri="{FF2B5EF4-FFF2-40B4-BE49-F238E27FC236}">
                <a16:creationId xmlns:a16="http://schemas.microsoft.com/office/drawing/2014/main" id="{D5AE9184-1A5F-F2FF-1355-BC72D7E4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86" y="2190830"/>
            <a:ext cx="2879270" cy="28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EF966-62F3-EA3F-A85D-1102DA0CE6EC}"/>
              </a:ext>
            </a:extLst>
          </p:cNvPr>
          <p:cNvSpPr txBox="1"/>
          <p:nvPr/>
        </p:nvSpPr>
        <p:spPr>
          <a:xfrm>
            <a:off x="5918781" y="2699441"/>
            <a:ext cx="9307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+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C4B31-0967-E984-46D6-32DD0B626D68}"/>
              </a:ext>
            </a:extLst>
          </p:cNvPr>
          <p:cNvSpPr txBox="1"/>
          <p:nvPr/>
        </p:nvSpPr>
        <p:spPr>
          <a:xfrm>
            <a:off x="6849509" y="5255130"/>
            <a:ext cx="4487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202020"/>
                </a:solidFill>
                <a:latin typeface="Corbel" panose="020B0503020204020204" pitchFamily="34" charset="0"/>
              </a:rPr>
              <a:t>P</a:t>
            </a:r>
            <a:r>
              <a:rPr lang="en-GB" b="0" i="0" dirty="0">
                <a:solidFill>
                  <a:srgbClr val="202020"/>
                </a:solidFill>
                <a:effectLst/>
                <a:latin typeface="Corbel" panose="020B0503020204020204" pitchFamily="34" charset="0"/>
              </a:rPr>
              <a:t>latform tailored to simplify the exploration and analysis of cell tracking data. 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0E7CA-730B-13DA-48CA-84912523A38E}"/>
              </a:ext>
            </a:extLst>
          </p:cNvPr>
          <p:cNvSpPr txBox="1"/>
          <p:nvPr/>
        </p:nvSpPr>
        <p:spPr>
          <a:xfrm>
            <a:off x="902208" y="5202720"/>
            <a:ext cx="4644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An open-source plugin for Fiji/ImageJ designed for tracking particles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89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9EC3-3977-C755-5AC5-BA44D3B9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82F7C-A64D-5A1F-5E65-A34A693D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5" y="2057400"/>
            <a:ext cx="3625328" cy="4038600"/>
          </a:xfrm>
        </p:spPr>
        <p:txBody>
          <a:bodyPr>
            <a:normAutofit fontScale="70000" lnSpcReduction="20000"/>
          </a:bodyPr>
          <a:lstStyle/>
          <a:p>
            <a:pPr marL="45720" indent="0">
              <a:lnSpc>
                <a:spcPct val="120000"/>
              </a:lnSpc>
              <a:buNone/>
            </a:pPr>
            <a:r>
              <a:rPr lang="en-US" b="1" dirty="0"/>
              <a:t>Purpose</a:t>
            </a:r>
          </a:p>
          <a:p>
            <a:pPr>
              <a:lnSpc>
                <a:spcPct val="120000"/>
              </a:lnSpc>
            </a:pPr>
            <a:r>
              <a:rPr lang="en-US" dirty="0"/>
              <a:t>Each biological repeat should carry equal weight in the analysis</a:t>
            </a:r>
          </a:p>
          <a:p>
            <a:pPr marL="45720" indent="0">
              <a:lnSpc>
                <a:spcPct val="120000"/>
              </a:lnSpc>
              <a:buNone/>
            </a:pPr>
            <a:r>
              <a:rPr lang="en-US" b="1" dirty="0"/>
              <a:t>A balanced dataset is essential for:</a:t>
            </a:r>
          </a:p>
          <a:p>
            <a:pPr>
              <a:lnSpc>
                <a:spcPct val="120000"/>
              </a:lnSpc>
            </a:pPr>
            <a:r>
              <a:rPr lang="en-US" dirty="0"/>
              <a:t>Capturing True Biological Variation: Equal weighting ensures accurate representation.</a:t>
            </a:r>
          </a:p>
          <a:p>
            <a:pPr>
              <a:lnSpc>
                <a:spcPct val="120000"/>
              </a:lnSpc>
            </a:pPr>
            <a:r>
              <a:rPr lang="en-US" dirty="0"/>
              <a:t>Reducing Sampling Bias: Balancing the dataset helps avoid overemphasizing characteristics from any single repeat, which might not represent the broader biological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F99E2-5555-3733-C93F-43F5D426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30</a:t>
            </a:fld>
            <a:endParaRPr lang="en-GB"/>
          </a:p>
        </p:txBody>
      </p:sp>
      <p:pic>
        <p:nvPicPr>
          <p:cNvPr id="4098" name="Picture 2" descr="Dataset Balance Evaluation">
            <a:extLst>
              <a:ext uri="{FF2B5EF4-FFF2-40B4-BE49-F238E27FC236}">
                <a16:creationId xmlns:a16="http://schemas.microsoft.com/office/drawing/2014/main" id="{18885620-A45B-CBE5-F1D0-42EE74EF8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80" y="1929572"/>
            <a:ext cx="724331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057EE-FE06-80F9-B721-1CE42A13DCAD}"/>
              </a:ext>
            </a:extLst>
          </p:cNvPr>
          <p:cNvSpPr txBox="1"/>
          <p:nvPr/>
        </p:nvSpPr>
        <p:spPr>
          <a:xfrm>
            <a:off x="1730719" y="6106992"/>
            <a:ext cx="8700081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Note: If your data is imbalanced, consider balancing it to prevent skewing your results.</a:t>
            </a:r>
            <a:endParaRPr lang="en-FI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4414-1226-49C4-C938-A88C7467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84193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A594-8F79-4148-827C-E7FAB6D1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balancing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0B1A-E42E-8CFD-A907-AFFAA921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75" y="5705977"/>
            <a:ext cx="9512929" cy="517851"/>
          </a:xfrm>
        </p:spPr>
        <p:txBody>
          <a:bodyPr/>
          <a:lstStyle/>
          <a:p>
            <a:r>
              <a:rPr lang="en-US" dirty="0"/>
              <a:t>randomly selecting tracks from these larger groups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CBF2-379B-250F-BAF0-039F5229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2CB61-1E92-35E4-34C4-C63737D7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1" y="2268319"/>
            <a:ext cx="5736929" cy="32066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3776403-F6EA-872B-84E0-DCF153457103}"/>
              </a:ext>
            </a:extLst>
          </p:cNvPr>
          <p:cNvSpPr/>
          <p:nvPr/>
        </p:nvSpPr>
        <p:spPr>
          <a:xfrm>
            <a:off x="4422662" y="2553156"/>
            <a:ext cx="775574" cy="480145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0558C-0D83-D9C0-D209-63A51E5B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528" y="2311752"/>
            <a:ext cx="5736930" cy="3135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6108C-79DF-3076-E47E-B71BAADD8C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00391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A3E0-3785-67F4-32F0-B7885969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data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1924-14EB-36FF-7ABD-B8D97A540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728" y="2093495"/>
            <a:ext cx="3929745" cy="4300314"/>
          </a:xfrm>
        </p:spPr>
        <p:txBody>
          <a:bodyPr>
            <a:noAutofit/>
          </a:bodyPr>
          <a:lstStyle/>
          <a:p>
            <a:r>
              <a:rPr lang="en-GB" sz="1600" dirty="0">
                <a:solidFill>
                  <a:srgbClr val="1F2328"/>
                </a:solidFill>
                <a:latin typeface="Corbel" panose="020B0503020204020204" pitchFamily="34" charset="0"/>
              </a:rPr>
              <a:t>C</a:t>
            </a:r>
            <a:r>
              <a:rPr lang="en-GB" sz="1600" b="0" i="0" dirty="0">
                <a:solidFill>
                  <a:srgbClr val="1F2328"/>
                </a:solidFill>
                <a:effectLst/>
                <a:latin typeface="Corbel" panose="020B0503020204020204" pitchFamily="34" charset="0"/>
              </a:rPr>
              <a:t>ompares the distribution of each numerical column in the original and resampled datasets to assess if there is a significant change </a:t>
            </a:r>
          </a:p>
          <a:p>
            <a:r>
              <a:rPr lang="en-GB" sz="1600" dirty="0">
                <a:solidFill>
                  <a:srgbClr val="1F2328"/>
                </a:solidFill>
                <a:latin typeface="Corbel" panose="020B0503020204020204" pitchFamily="34" charset="0"/>
              </a:rPr>
              <a:t>Presents </a:t>
            </a:r>
            <a:r>
              <a:rPr lang="en-GB" sz="1600" b="0" i="0" dirty="0">
                <a:solidFill>
                  <a:srgbClr val="1F2328"/>
                </a:solidFill>
                <a:effectLst/>
                <a:latin typeface="Corbel" panose="020B0503020204020204" pitchFamily="34" charset="0"/>
              </a:rPr>
              <a:t>p-values visually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High P-Values (Yellow):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Down-sampling process likely did not significantly alter the distribution of that numerical column for the specific condition-repeat group.</a:t>
            </a:r>
          </a:p>
          <a:p>
            <a:pPr algn="l"/>
            <a:r>
              <a:rPr lang="en-GB" sz="1600" b="1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Low P-Values (Green/blue):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 </a:t>
            </a:r>
          </a:p>
          <a:p>
            <a:pPr lvl="1"/>
            <a:r>
              <a:rPr lang="en-GB" sz="1400" b="0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Suggest that the down-sampling process may have affected the distribution significantly.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0E6B4-84E1-B7E0-7A1D-E998AFE8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FC520-F3EB-00F8-86D1-ABB4871A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1" t="4172" r="4653"/>
          <a:stretch/>
        </p:blipFill>
        <p:spPr>
          <a:xfrm>
            <a:off x="636813" y="1680295"/>
            <a:ext cx="6889981" cy="4908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51A2C-42A8-441F-1AA0-2D3B65CB0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5756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B3B2-FC5F-92B1-0AAC-225529D2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ROI</a:t>
            </a:r>
          </a:p>
        </p:txBody>
      </p:sp>
      <p:pic>
        <p:nvPicPr>
          <p:cNvPr id="7" name="Content Placeholder 6" descr="A collage of a diagram&#10;&#10;Description automatically generated">
            <a:extLst>
              <a:ext uri="{FF2B5EF4-FFF2-40B4-BE49-F238E27FC236}">
                <a16:creationId xmlns:a16="http://schemas.microsoft.com/office/drawing/2014/main" id="{0645B42E-8CFC-39AF-27CF-968091E9E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63395" r="50000" b="17860"/>
          <a:stretch/>
        </p:blipFill>
        <p:spPr>
          <a:xfrm>
            <a:off x="5174261" y="473897"/>
            <a:ext cx="6379565" cy="32017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0CDDC-C1EC-534A-FBBE-810B96E2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33</a:t>
            </a:fld>
            <a:endParaRPr lang="en-GB"/>
          </a:p>
        </p:txBody>
      </p:sp>
      <p:pic>
        <p:nvPicPr>
          <p:cNvPr id="8" name="Content Placeholder 6" descr="A collage of a diagram&#10;&#10;Description automatically generated">
            <a:extLst>
              <a:ext uri="{FF2B5EF4-FFF2-40B4-BE49-F238E27FC236}">
                <a16:creationId xmlns:a16="http://schemas.microsoft.com/office/drawing/2014/main" id="{B0BFAC76-CAEB-B6AA-3538-386F52026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t="81698" r="4574"/>
          <a:stretch/>
        </p:blipFill>
        <p:spPr>
          <a:xfrm>
            <a:off x="577465" y="3675635"/>
            <a:ext cx="11037069" cy="2748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D27911-C382-2BE8-866D-7A1E224A3E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568" r="67012" b="-1384"/>
          <a:stretch/>
        </p:blipFill>
        <p:spPr>
          <a:xfrm>
            <a:off x="310360" y="320842"/>
            <a:ext cx="266144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74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E043-D421-0E01-60F7-4E758079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high‐dimensional data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4EAA9-EC3B-5316-40B6-C7234D15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34</a:t>
            </a:fld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8E94886-ED47-216D-749E-5424BF3B6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3" b="54793"/>
          <a:stretch/>
        </p:blipFill>
        <p:spPr bwMode="auto">
          <a:xfrm>
            <a:off x="913519" y="2583279"/>
            <a:ext cx="9959830" cy="399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0F4C5-8756-8A6C-A458-4F2210F67F37}"/>
              </a:ext>
            </a:extLst>
          </p:cNvPr>
          <p:cNvSpPr txBox="1"/>
          <p:nvPr/>
        </p:nvSpPr>
        <p:spPr>
          <a:xfrm>
            <a:off x="6253843" y="1694759"/>
            <a:ext cx="5084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 dirty="0">
                <a:solidFill>
                  <a:srgbClr val="1F2328"/>
                </a:solidFill>
                <a:effectLst/>
                <a:latin typeface="-apple-system"/>
              </a:rPr>
              <a:t>HDBSCAN clustering data from UMAP/t-SNE output:</a:t>
            </a:r>
            <a:r>
              <a:rPr lang="en-GB" sz="1600" b="1" dirty="0">
                <a:solidFill>
                  <a:srgbClr val="1F2328"/>
                </a:solidFill>
                <a:latin typeface="-apple-system"/>
              </a:rPr>
              <a:t> </a:t>
            </a:r>
          </a:p>
          <a:p>
            <a:r>
              <a:rPr lang="en-GB" sz="1600" b="0" i="0" dirty="0">
                <a:solidFill>
                  <a:srgbClr val="1F2328"/>
                </a:solidFill>
                <a:effectLst/>
                <a:latin typeface="-apple-system"/>
              </a:rPr>
              <a:t>determines clusters based on density and similarity, identifying groups of similar cell tracks.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7DF8C-9330-3A08-3E0C-710E03B91622}"/>
              </a:ext>
            </a:extLst>
          </p:cNvPr>
          <p:cNvSpPr txBox="1"/>
          <p:nvPr/>
        </p:nvSpPr>
        <p:spPr>
          <a:xfrm>
            <a:off x="426378" y="1694759"/>
            <a:ext cx="58274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UMAP</a:t>
            </a:r>
            <a:r>
              <a:rPr lang="en-GB" sz="1600" dirty="0"/>
              <a:t> and </a:t>
            </a:r>
            <a:r>
              <a:rPr lang="en-GB" sz="1600" b="1" dirty="0"/>
              <a:t>t-SNE:</a:t>
            </a:r>
          </a:p>
          <a:p>
            <a:r>
              <a:rPr lang="en-GB" sz="1600" dirty="0"/>
              <a:t>reducing the number of dimensions of complex data by taking data from its original high-dimensional space and shrink it down to 2D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126E7-B303-E9BC-C781-B6CFA217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659" r="67012" b="48525"/>
          <a:stretch/>
        </p:blipFill>
        <p:spPr>
          <a:xfrm>
            <a:off x="334695" y="320842"/>
            <a:ext cx="266144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4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2994-D53A-41BB-DC6C-11BD4E6F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fingerprinting and sub-populations 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14F9A-5EBC-C4A1-AD59-BF570D37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BB59BE-F149-99D4-11D4-3B2BC3EF8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48157" r="62098" b="32235"/>
          <a:stretch/>
        </p:blipFill>
        <p:spPr bwMode="auto">
          <a:xfrm>
            <a:off x="330571" y="3445031"/>
            <a:ext cx="3124007" cy="31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17BB87-AEA3-65E2-1BE4-19943C1F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68732" b="15653"/>
          <a:stretch/>
        </p:blipFill>
        <p:spPr bwMode="auto">
          <a:xfrm>
            <a:off x="3655006" y="2095933"/>
            <a:ext cx="8206423" cy="193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E523C1C-EBA2-A23C-7A9C-B7FF35D8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84366"/>
          <a:stretch/>
        </p:blipFill>
        <p:spPr bwMode="auto">
          <a:xfrm>
            <a:off x="3655007" y="4443866"/>
            <a:ext cx="8206422" cy="193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E01B48-9472-A923-0969-4AA5304067A5}"/>
              </a:ext>
            </a:extLst>
          </p:cNvPr>
          <p:cNvSpPr txBox="1"/>
          <p:nvPr/>
        </p:nvSpPr>
        <p:spPr>
          <a:xfrm>
            <a:off x="3661311" y="178129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cluster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8F009-B140-15C7-EBC8-1C6F8CDC53E9}"/>
              </a:ext>
            </a:extLst>
          </p:cNvPr>
          <p:cNvSpPr txBox="1"/>
          <p:nvPr/>
        </p:nvSpPr>
        <p:spPr>
          <a:xfrm>
            <a:off x="3655006" y="416232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condition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B2D56D-B2B4-EEA2-D110-DCEA736E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3" t="59306" r="56235" b="34523"/>
          <a:stretch/>
        </p:blipFill>
        <p:spPr bwMode="auto">
          <a:xfrm>
            <a:off x="2684136" y="3794161"/>
            <a:ext cx="661308" cy="9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ED3E7-FB0A-8357-30E3-C728FECCA973}"/>
              </a:ext>
            </a:extLst>
          </p:cNvPr>
          <p:cNvSpPr txBox="1"/>
          <p:nvPr/>
        </p:nvSpPr>
        <p:spPr>
          <a:xfrm>
            <a:off x="505432" y="1741170"/>
            <a:ext cx="30493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Fingerprinting: </a:t>
            </a:r>
          </a:p>
          <a:p>
            <a:r>
              <a:rPr lang="en-GB" dirty="0"/>
              <a:t>Each cluster represents a group of similar cells or behaviours. Fingerprinting helps create a unique profile for each group.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3CD3F-882E-6AD0-33C4-803E725E5A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659" r="67012" b="48525"/>
          <a:stretch/>
        </p:blipFill>
        <p:spPr>
          <a:xfrm>
            <a:off x="334695" y="320842"/>
            <a:ext cx="266144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2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D79-9214-2576-D644-5BFDC2D9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96" y="549224"/>
            <a:ext cx="11422930" cy="1356360"/>
          </a:xfrm>
        </p:spPr>
        <p:txBody>
          <a:bodyPr/>
          <a:lstStyle/>
          <a:p>
            <a:r>
              <a:rPr lang="en-US" dirty="0"/>
              <a:t>Task 2 – Track analysis using CellTracksColab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519F-413E-7B38-2E65-162B3B29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96" y="2077278"/>
            <a:ext cx="10211390" cy="4313583"/>
          </a:xfrm>
        </p:spPr>
        <p:txBody>
          <a:bodyPr>
            <a:normAutofit/>
          </a:bodyPr>
          <a:lstStyle/>
          <a:p>
            <a:pPr marL="388620" indent="-342900">
              <a:buFont typeface="+mj-lt"/>
              <a:buAutoNum type="arabicPeriod"/>
            </a:pPr>
            <a:r>
              <a:rPr lang="en-US" sz="1800" dirty="0"/>
              <a:t>Upload your tracking results to your Google Drive (or use the pre-made dataset). Make sure the folders are correctly organized.</a:t>
            </a:r>
          </a:p>
          <a:p>
            <a:pPr marL="388620" indent="-342900">
              <a:buFont typeface="+mj-lt"/>
              <a:buAutoNum type="arabicPeriod"/>
            </a:pPr>
            <a:endParaRPr lang="en-US" sz="1800" dirty="0"/>
          </a:p>
          <a:p>
            <a:pPr marL="388620" indent="-342900">
              <a:buFont typeface="+mj-lt"/>
              <a:buAutoNum type="arabicPeriod"/>
            </a:pPr>
            <a:endParaRPr lang="en-US" sz="1800" dirty="0"/>
          </a:p>
          <a:p>
            <a:pPr marL="388620" indent="-342900">
              <a:buFont typeface="+mj-lt"/>
              <a:buAutoNum type="arabicPeriod"/>
            </a:pPr>
            <a:endParaRPr lang="en-US" sz="1800" dirty="0"/>
          </a:p>
          <a:p>
            <a:pPr marL="388620" indent="-342900">
              <a:buFont typeface="+mj-lt"/>
              <a:buAutoNum type="arabicPeriod"/>
            </a:pPr>
            <a:endParaRPr lang="en-US" sz="1800" dirty="0"/>
          </a:p>
          <a:p>
            <a:pPr marL="388620" indent="-342900">
              <a:buFont typeface="+mj-lt"/>
              <a:buAutoNum type="arabicPeriod"/>
            </a:pPr>
            <a:r>
              <a:rPr lang="en-US" sz="1800" dirty="0"/>
              <a:t>Create a folder for results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/>
              <a:t>Open The CellTracksColab TrackMate notebook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/>
              <a:t>Make a copy of the notebook to your drive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/>
              <a:t>Run all cells visualize and generate plots.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C7AD-0F12-7C96-16DC-A6696885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B6ECB13-F2FA-D3D6-17A1-4454453A23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0CAD92-8744-6EC0-7BCC-8026FFDD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7" y="2722205"/>
            <a:ext cx="7245358" cy="10620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9ACA09-6A32-9C44-532A-046D7A42114A}"/>
              </a:ext>
            </a:extLst>
          </p:cNvPr>
          <p:cNvGrpSpPr/>
          <p:nvPr/>
        </p:nvGrpSpPr>
        <p:grpSpPr>
          <a:xfrm>
            <a:off x="6636786" y="3955969"/>
            <a:ext cx="5268311" cy="1665704"/>
            <a:chOff x="6303421" y="4537486"/>
            <a:chExt cx="5268311" cy="1665704"/>
          </a:xfrm>
        </p:grpSpPr>
        <p:pic>
          <p:nvPicPr>
            <p:cNvPr id="6" name="Kuva 4" descr="Kuva, joka sisältää kohteen teksti, kuvakaappaus, Fontti, numero&#10;&#10;Kuvaus luotu automaattisesti">
              <a:extLst>
                <a:ext uri="{FF2B5EF4-FFF2-40B4-BE49-F238E27FC236}">
                  <a16:creationId xmlns:a16="http://schemas.microsoft.com/office/drawing/2014/main" id="{C6DB9ACF-4073-80F4-0567-B9BE8145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3421" y="4537486"/>
              <a:ext cx="5268311" cy="166570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E620C8-A17E-F3ED-C5EA-F71E2A589699}"/>
                </a:ext>
              </a:extLst>
            </p:cNvPr>
            <p:cNvSpPr/>
            <p:nvPr/>
          </p:nvSpPr>
          <p:spPr>
            <a:xfrm>
              <a:off x="6303421" y="5317993"/>
              <a:ext cx="5268311" cy="415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D366FBD-DE49-183A-A7F5-74208DFDA14C}"/>
              </a:ext>
            </a:extLst>
          </p:cNvPr>
          <p:cNvSpPr txBox="1"/>
          <p:nvPr/>
        </p:nvSpPr>
        <p:spPr>
          <a:xfrm>
            <a:off x="7676132" y="5671814"/>
            <a:ext cx="372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zenodo.org</a:t>
            </a:r>
            <a:r>
              <a:rPr lang="en-US" dirty="0"/>
              <a:t>/records/13969009</a:t>
            </a:r>
          </a:p>
        </p:txBody>
      </p:sp>
    </p:spTree>
    <p:extLst>
      <p:ext uri="{BB962C8B-B14F-4D97-AF65-F5344CB8AC3E}">
        <p14:creationId xmlns:p14="http://schemas.microsoft.com/office/powerpoint/2010/main" val="3935918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A560-B8B8-BDB4-26DF-7F4F9737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707D7-CA62-F471-5450-6D84EB4ED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311316" cy="4038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TrackMate and CellTracksColab provide powerful tools for </a:t>
            </a:r>
            <a:r>
              <a:rPr lang="en-GB" dirty="0" err="1"/>
              <a:t>analyzing</a:t>
            </a:r>
            <a:r>
              <a:rPr lang="en-GB" dirty="0"/>
              <a:t> cell </a:t>
            </a:r>
            <a:r>
              <a:rPr lang="en-GB" dirty="0" err="1"/>
              <a:t>behavior</a:t>
            </a:r>
            <a:r>
              <a:rPr lang="en-GB" dirty="0"/>
              <a:t> and tracking particles in from large amount of biological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 identification of sub-populations in data and measure their features to better understand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B050F-C75E-62A3-1FDC-2D1DA90B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8A034-2071-A5D5-8C53-B6597E6C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989"/>
          <a:stretch/>
        </p:blipFill>
        <p:spPr>
          <a:xfrm>
            <a:off x="5865798" y="2576863"/>
            <a:ext cx="6068321" cy="2195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5FE6A-9C15-86B1-53D1-D2B6ECBA2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98" y="325046"/>
            <a:ext cx="2859607" cy="2178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12E3C6-FC6B-A16B-8959-D83D0D847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958" y="325046"/>
            <a:ext cx="2859607" cy="217874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11700D4-920F-3228-102E-C6B41B3D9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48157" r="62098" b="32235"/>
          <a:stretch/>
        </p:blipFill>
        <p:spPr bwMode="auto">
          <a:xfrm>
            <a:off x="6668026" y="4740445"/>
            <a:ext cx="2013379" cy="202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1032DA2-B7FF-A411-7B63-6373D8278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84366" r="64726"/>
          <a:stretch/>
        </p:blipFill>
        <p:spPr bwMode="auto">
          <a:xfrm>
            <a:off x="9013772" y="4740446"/>
            <a:ext cx="2745793" cy="193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2F3EC39-0590-1A79-116E-C2CDA1D27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3" t="59306" r="56235" b="34523"/>
          <a:stretch/>
        </p:blipFill>
        <p:spPr bwMode="auto">
          <a:xfrm>
            <a:off x="5909998" y="5161373"/>
            <a:ext cx="661308" cy="9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1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DE66-37A8-7127-DFA1-4D622520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en-GB" dirty="0"/>
              <a:t>What is TrackMate?</a:t>
            </a:r>
            <a:endParaRPr lang="en-US" dirty="0"/>
          </a:p>
        </p:txBody>
      </p:sp>
      <p:pic>
        <p:nvPicPr>
          <p:cNvPr id="5" name="Picture 2" descr="TrackMate/README.md at master · trackmate-sc/TrackMate · GitHub">
            <a:extLst>
              <a:ext uri="{FF2B5EF4-FFF2-40B4-BE49-F238E27FC236}">
                <a16:creationId xmlns:a16="http://schemas.microsoft.com/office/drawing/2014/main" id="{C4362BA8-EED3-2901-BB04-E38D58A7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2075975"/>
            <a:ext cx="4593715" cy="27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00CAF-C413-EF7E-7854-CB55C18D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600" dirty="0"/>
              <a:t>An open-source plugin for Fiji/ImageJ designed for tracking particles and objects in 2D (and 3D) microscopy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Key Features:</a:t>
            </a: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User-friendly interface with a step-by-step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Flexible: Can handle a variety of biological data (single particles, cells, organelles)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Multiple tracking algorithms: LAP (Linear Assignment Problem), Kalman filter,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Customizable analysis workflows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Visualization and export options for track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Extensive documentation and active community support.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970-95E0-8EF2-59CE-6781F068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FB4012-3726-48D7-8D88-80C1B6EF4A5E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005ED-C0B9-6084-24EC-95005DD517FE}"/>
              </a:ext>
            </a:extLst>
          </p:cNvPr>
          <p:cNvSpPr txBox="1"/>
          <p:nvPr/>
        </p:nvSpPr>
        <p:spPr>
          <a:xfrm>
            <a:off x="6438071" y="5417403"/>
            <a:ext cx="521345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Ershov, D., Phan, M. S., Pylvänäinen, J. W., Rigaud, S. U., Le Blanc, L., Charles-Orszag, A., Conway, J. R. W., Laine, R. F., Roy, N. H.,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Bonazzi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D.,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Duménil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G., Jacquemet, G., &amp;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Tinevez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J. Y. (2022). </a:t>
            </a:r>
            <a:r>
              <a:rPr lang="en-US" sz="1100" b="1" i="0" dirty="0">
                <a:solidFill>
                  <a:srgbClr val="1F2328"/>
                </a:solidFill>
                <a:effectLst/>
                <a:latin typeface="-apple-system"/>
              </a:rPr>
              <a:t>TrackMate 7: integrating state-of-the-art segmentation algorithms into tracking pipelines.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Nature methods, 19(7), 829–832. </a:t>
            </a:r>
            <a:r>
              <a:rPr lang="en-US" sz="1100" b="0" i="0" u="sng" dirty="0">
                <a:effectLst/>
                <a:latin typeface="-apple-system"/>
                <a:hlinkClick r:id="rId3"/>
              </a:rPr>
              <a:t>https://doi.org/10.1038/s41592-022-01507-1</a:t>
            </a:r>
            <a:endParaRPr lang="en-FI" sz="1100" dirty="0"/>
          </a:p>
        </p:txBody>
      </p:sp>
    </p:spTree>
    <p:extLst>
      <p:ext uri="{BB962C8B-B14F-4D97-AF65-F5344CB8AC3E}">
        <p14:creationId xmlns:p14="http://schemas.microsoft.com/office/powerpoint/2010/main" val="194381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E936-0136-F3C3-AF7D-FFBAE2C3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en-GB" dirty="0"/>
              <a:t>What is CellTracksColab?</a:t>
            </a:r>
            <a:endParaRPr lang="en-US" dirty="0"/>
          </a:p>
        </p:txBody>
      </p:sp>
      <p:pic>
        <p:nvPicPr>
          <p:cNvPr id="5" name="Picture 4" descr="CellTracksColab—A platform for compiling, analyzing, and ...">
            <a:extLst>
              <a:ext uri="{FF2B5EF4-FFF2-40B4-BE49-F238E27FC236}">
                <a16:creationId xmlns:a16="http://schemas.microsoft.com/office/drawing/2014/main" id="{FBBBDC99-B899-DC55-A447-41DAE8D9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1131152"/>
            <a:ext cx="4593715" cy="45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C3795-B1BB-7C99-DFC2-26409E04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600" dirty="0"/>
              <a:t>Cloud-based tool for track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Key Features:</a:t>
            </a: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dirty="0"/>
              <a:t>Cloud-based:</a:t>
            </a:r>
            <a:r>
              <a:rPr lang="en-GB" sz="1600" dirty="0"/>
              <a:t> No installation required; runs on Google </a:t>
            </a:r>
            <a:r>
              <a:rPr lang="en-GB" sz="1600" dirty="0" err="1"/>
              <a:t>Colab</a:t>
            </a:r>
            <a:r>
              <a:rPr lang="en-GB" sz="1600" dirty="0"/>
              <a:t>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dirty="0"/>
              <a:t>Accessible:</a:t>
            </a:r>
            <a:r>
              <a:rPr lang="en-GB" sz="1600" dirty="0"/>
              <a:t> Suitable for users without advanced computing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dirty="0"/>
              <a:t>Export and Visualize:</a:t>
            </a:r>
            <a:r>
              <a:rPr lang="en-GB" sz="1600" dirty="0"/>
              <a:t> Outputs track data, graphs, and visualizations in real-time.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1B049-DB8A-90E0-64C2-54ACFE93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FB4012-3726-48D7-8D88-80C1B6EF4A5E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F792D-44CF-0F4D-B1AA-4FBE1F193376}"/>
              </a:ext>
            </a:extLst>
          </p:cNvPr>
          <p:cNvSpPr txBox="1"/>
          <p:nvPr/>
        </p:nvSpPr>
        <p:spPr>
          <a:xfrm>
            <a:off x="6275668" y="4403297"/>
            <a:ext cx="504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Gómez-de-Mariscal, E., Grobe, H., Pylvänäinen, J. W.,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Xénard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L., Henriques, R.,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Tinevez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J. Y., &amp; Jacquemet, G. (2024). </a:t>
            </a:r>
            <a:r>
              <a:rPr lang="en-US" sz="1100" b="1" i="0" dirty="0">
                <a:solidFill>
                  <a:srgbClr val="1F2328"/>
                </a:solidFill>
                <a:effectLst/>
                <a:latin typeface="-apple-system"/>
              </a:rPr>
              <a:t>CellTracksColab is a platform that enables compilation, analysis, and exploration of cell tracking data.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PLoS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 biology, 22(8), e3002740. </a:t>
            </a:r>
            <a:r>
              <a:rPr lang="en-US" sz="1100" b="0" i="0" u="sng" dirty="0">
                <a:effectLst/>
                <a:latin typeface="-apple-system"/>
                <a:hlinkClick r:id="rId4"/>
              </a:rPr>
              <a:t>https://doi.org/10.1371/journal.pbio.3002740</a:t>
            </a:r>
            <a:endParaRPr lang="en-FI" sz="1100" dirty="0"/>
          </a:p>
        </p:txBody>
      </p:sp>
    </p:spTree>
    <p:extLst>
      <p:ext uri="{BB962C8B-B14F-4D97-AF65-F5344CB8AC3E}">
        <p14:creationId xmlns:p14="http://schemas.microsoft.com/office/powerpoint/2010/main" val="1226730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B3D1-2E22-1519-3EF7-BB6EA92C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Particle and Object Tracking?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0B82-CA1A-7461-F4F0-128CC8EEA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2977097" cy="15270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US" sz="2800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959A-6C68-91F1-639A-B8F0E7B0A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630F21-8554-9FB1-5BBD-F0D9D8883088}"/>
              </a:ext>
            </a:extLst>
          </p:cNvPr>
          <p:cNvSpPr/>
          <p:nvPr/>
        </p:nvSpPr>
        <p:spPr>
          <a:xfrm>
            <a:off x="8071904" y="5879068"/>
            <a:ext cx="354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Source: Konrad Schindler, Computer Vision Lab, ETH </a:t>
            </a:r>
            <a:r>
              <a:rPr lang="en-GB" sz="900" dirty="0" err="1"/>
              <a:t>Zuerich</a:t>
            </a:r>
            <a:endParaRPr lang="en-GB" sz="900" dirty="0"/>
          </a:p>
          <a:p>
            <a:pPr algn="r"/>
            <a:r>
              <a:rPr lang="en-GB" sz="900" dirty="0"/>
              <a:t>http://</a:t>
            </a:r>
            <a:r>
              <a:rPr lang="en-GB" sz="900" dirty="0" err="1"/>
              <a:t>www.vision.ee.ethz.ch</a:t>
            </a:r>
            <a:r>
              <a:rPr lang="en-GB" sz="900" dirty="0"/>
              <a:t>/datasets/</a:t>
            </a:r>
          </a:p>
        </p:txBody>
      </p:sp>
      <p:pic>
        <p:nvPicPr>
          <p:cNvPr id="6" name="people_crossing_eth_zurich">
            <a:hlinkClick r:id="" action="ppaction://media"/>
            <a:extLst>
              <a:ext uri="{FF2B5EF4-FFF2-40B4-BE49-F238E27FC236}">
                <a16:creationId xmlns:a16="http://schemas.microsoft.com/office/drawing/2014/main" id="{14EB1697-F113-87AD-6E69-5DE29F394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3800" y="3358099"/>
            <a:ext cx="3378194" cy="2512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26B7D-588A-E8C2-E02F-0B9B72F23CBC}"/>
              </a:ext>
            </a:extLst>
          </p:cNvPr>
          <p:cNvSpPr txBox="1"/>
          <p:nvPr/>
        </p:nvSpPr>
        <p:spPr>
          <a:xfrm>
            <a:off x="4493257" y="2057400"/>
            <a:ext cx="35786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Object tracking</a:t>
            </a:r>
            <a:endParaRPr lang="en-GB" sz="2200" dirty="0"/>
          </a:p>
          <a:p>
            <a:r>
              <a:rPr lang="en-GB" sz="2200" dirty="0"/>
              <a:t>Tracking the entire shape and size of the object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34F484-08F3-85CF-1209-6033D563C8D4}"/>
              </a:ext>
            </a:extLst>
          </p:cNvPr>
          <p:cNvGrpSpPr/>
          <p:nvPr/>
        </p:nvGrpSpPr>
        <p:grpSpPr>
          <a:xfrm>
            <a:off x="1241934" y="3358099"/>
            <a:ext cx="3048291" cy="3048291"/>
            <a:chOff x="1442115" y="3933943"/>
            <a:chExt cx="2521254" cy="2521254"/>
          </a:xfrm>
        </p:grpSpPr>
        <p:pic>
          <p:nvPicPr>
            <p:cNvPr id="8" name="Content Placeholder 5" descr="A black and white image of a mask&#10;&#10;Description automatically generated">
              <a:extLst>
                <a:ext uri="{FF2B5EF4-FFF2-40B4-BE49-F238E27FC236}">
                  <a16:creationId xmlns:a16="http://schemas.microsoft.com/office/drawing/2014/main" id="{BF991B0A-3B6B-7BA8-6968-AC45C037C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3" t="47539" r="81277" b="10057"/>
            <a:stretch/>
          </p:blipFill>
          <p:spPr>
            <a:xfrm>
              <a:off x="1442115" y="3933943"/>
              <a:ext cx="2521254" cy="2521254"/>
            </a:xfrm>
            <a:prstGeom prst="rect">
              <a:avLst/>
            </a:prstGeom>
          </p:spPr>
        </p:pic>
        <p:sp>
          <p:nvSpPr>
            <p:cNvPr id="12" name="Plus 11">
              <a:extLst>
                <a:ext uri="{FF2B5EF4-FFF2-40B4-BE49-F238E27FC236}">
                  <a16:creationId xmlns:a16="http://schemas.microsoft.com/office/drawing/2014/main" id="{33222F10-EDE1-754B-B582-25777838775D}"/>
                </a:ext>
              </a:extLst>
            </p:cNvPr>
            <p:cNvSpPr/>
            <p:nvPr/>
          </p:nvSpPr>
          <p:spPr>
            <a:xfrm>
              <a:off x="1647523" y="4241952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lus 14">
              <a:extLst>
                <a:ext uri="{FF2B5EF4-FFF2-40B4-BE49-F238E27FC236}">
                  <a16:creationId xmlns:a16="http://schemas.microsoft.com/office/drawing/2014/main" id="{D5AE1799-E4CE-6B99-921A-B6B99D7ACE93}"/>
                </a:ext>
              </a:extLst>
            </p:cNvPr>
            <p:cNvSpPr/>
            <p:nvPr/>
          </p:nvSpPr>
          <p:spPr>
            <a:xfrm>
              <a:off x="2319688" y="4192222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lus 15">
              <a:extLst>
                <a:ext uri="{FF2B5EF4-FFF2-40B4-BE49-F238E27FC236}">
                  <a16:creationId xmlns:a16="http://schemas.microsoft.com/office/drawing/2014/main" id="{32AB8B9D-717E-3F1F-50CF-48A1E7D9FDBF}"/>
                </a:ext>
              </a:extLst>
            </p:cNvPr>
            <p:cNvSpPr/>
            <p:nvPr/>
          </p:nvSpPr>
          <p:spPr>
            <a:xfrm>
              <a:off x="1819173" y="5308753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lus 16">
              <a:extLst>
                <a:ext uri="{FF2B5EF4-FFF2-40B4-BE49-F238E27FC236}">
                  <a16:creationId xmlns:a16="http://schemas.microsoft.com/office/drawing/2014/main" id="{A3C50E5A-1944-1F52-5C6F-82726C085018}"/>
                </a:ext>
              </a:extLst>
            </p:cNvPr>
            <p:cNvSpPr/>
            <p:nvPr/>
          </p:nvSpPr>
          <p:spPr>
            <a:xfrm>
              <a:off x="2415940" y="5491635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lus 17">
              <a:extLst>
                <a:ext uri="{FF2B5EF4-FFF2-40B4-BE49-F238E27FC236}">
                  <a16:creationId xmlns:a16="http://schemas.microsoft.com/office/drawing/2014/main" id="{3B9EB31E-14C2-0260-97AD-87F0C72188E4}"/>
                </a:ext>
              </a:extLst>
            </p:cNvPr>
            <p:cNvSpPr/>
            <p:nvPr/>
          </p:nvSpPr>
          <p:spPr>
            <a:xfrm>
              <a:off x="3282212" y="4798614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lus 18">
              <a:extLst>
                <a:ext uri="{FF2B5EF4-FFF2-40B4-BE49-F238E27FC236}">
                  <a16:creationId xmlns:a16="http://schemas.microsoft.com/office/drawing/2014/main" id="{EEEA5FB5-450E-5512-6CEC-51A3FF7C204D}"/>
                </a:ext>
              </a:extLst>
            </p:cNvPr>
            <p:cNvSpPr/>
            <p:nvPr/>
          </p:nvSpPr>
          <p:spPr>
            <a:xfrm>
              <a:off x="3349590" y="5539760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E34E05-0212-E5C9-64E4-541BF8E81F12}"/>
              </a:ext>
            </a:extLst>
          </p:cNvPr>
          <p:cNvGrpSpPr/>
          <p:nvPr/>
        </p:nvGrpSpPr>
        <p:grpSpPr>
          <a:xfrm>
            <a:off x="4596315" y="3325240"/>
            <a:ext cx="3048291" cy="3048291"/>
            <a:chOff x="4623940" y="3933944"/>
            <a:chExt cx="2521254" cy="2521254"/>
          </a:xfrm>
        </p:grpSpPr>
        <p:pic>
          <p:nvPicPr>
            <p:cNvPr id="9" name="Content Placeholder 5" descr="A black and white image of a mask&#10;&#10;Description automatically generated">
              <a:extLst>
                <a:ext uri="{FF2B5EF4-FFF2-40B4-BE49-F238E27FC236}">
                  <a16:creationId xmlns:a16="http://schemas.microsoft.com/office/drawing/2014/main" id="{A967FB1B-B085-59AF-9398-FF150D383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3" t="47539" r="81277" b="10057"/>
            <a:stretch/>
          </p:blipFill>
          <p:spPr>
            <a:xfrm>
              <a:off x="4623940" y="3933944"/>
              <a:ext cx="2521254" cy="2521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BEAEC19-F48E-8194-1A0F-838D3B0D7F95}"/>
                    </a:ext>
                  </a:extLst>
                </p14:cNvPr>
                <p14:cNvContentPartPr/>
                <p14:nvPr/>
              </p14:nvContentPartPr>
              <p14:xfrm>
                <a:off x="4826084" y="4244192"/>
                <a:ext cx="365040" cy="33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BEAEC19-F48E-8194-1A0F-838D3B0D7F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8640" y="4237047"/>
                  <a:ext cx="379630" cy="351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721B384-CD33-E97F-B790-5EBEDFC1B4A9}"/>
                    </a:ext>
                  </a:extLst>
                </p14:cNvPr>
                <p14:cNvContentPartPr/>
                <p14:nvPr/>
              </p14:nvContentPartPr>
              <p14:xfrm>
                <a:off x="5531324" y="4186592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721B384-CD33-E97F-B790-5EBEDFC1B4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22684" y="41779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4BC0BE-97E3-D48A-D137-18938A055027}"/>
                    </a:ext>
                  </a:extLst>
                </p14:cNvPr>
                <p14:cNvContentPartPr/>
                <p14:nvPr/>
              </p14:nvContentPartPr>
              <p14:xfrm>
                <a:off x="5534564" y="4138712"/>
                <a:ext cx="283680" cy="39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4BC0BE-97E3-D48A-D137-18938A0550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27114" y="4131568"/>
                  <a:ext cx="298281" cy="408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F54063-CED3-B34A-268C-74D30D8B2F5C}"/>
                    </a:ext>
                  </a:extLst>
                </p14:cNvPr>
                <p14:cNvContentPartPr/>
                <p14:nvPr/>
              </p14:nvContentPartPr>
              <p14:xfrm>
                <a:off x="5020844" y="5311952"/>
                <a:ext cx="318960" cy="34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F54063-CED3-B34A-268C-74D30D8B2F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13696" y="5304801"/>
                  <a:ext cx="333553" cy="361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A78448-6B53-AB0A-2E85-FCCB20F65E3B}"/>
                    </a:ext>
                  </a:extLst>
                </p14:cNvPr>
                <p14:cNvContentPartPr/>
                <p14:nvPr/>
              </p14:nvContentPartPr>
              <p14:xfrm>
                <a:off x="5606204" y="5460632"/>
                <a:ext cx="280440" cy="37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A78448-6B53-AB0A-2E85-FCCB20F65E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98753" y="5453487"/>
                  <a:ext cx="295043" cy="389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64345B0-1269-CA02-C137-0B1BBF5AFFF2}"/>
                    </a:ext>
                  </a:extLst>
                </p14:cNvPr>
                <p14:cNvContentPartPr/>
                <p14:nvPr/>
              </p14:nvContentPartPr>
              <p14:xfrm>
                <a:off x="6478124" y="4816592"/>
                <a:ext cx="326520" cy="306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64345B0-1269-CA02-C137-0B1BBF5AFF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0676" y="4809142"/>
                  <a:ext cx="341118" cy="320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DE7515-4E0B-F7F7-6078-ACF11A9FB109}"/>
                    </a:ext>
                  </a:extLst>
                </p14:cNvPr>
                <p14:cNvContentPartPr/>
                <p14:nvPr/>
              </p14:nvContentPartPr>
              <p14:xfrm>
                <a:off x="6541124" y="5546672"/>
                <a:ext cx="330480" cy="33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DE7515-4E0B-F7F7-6078-ACF11A9FB1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33681" y="5539228"/>
                  <a:ext cx="345069" cy="34686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309A6A9-585D-9E5F-3910-BAB20367BB8A}"/>
              </a:ext>
            </a:extLst>
          </p:cNvPr>
          <p:cNvSpPr txBox="1"/>
          <p:nvPr/>
        </p:nvSpPr>
        <p:spPr>
          <a:xfrm>
            <a:off x="1174288" y="2109440"/>
            <a:ext cx="29770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Particle tracking</a:t>
            </a:r>
          </a:p>
          <a:p>
            <a:r>
              <a:rPr lang="en-US" sz="2200" dirty="0"/>
              <a:t>Tracking the centroid of each particle’s signal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5201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A54B-A5BB-4F02-5A3F-3F6BD4BE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Cell Biology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CF94-5798-AF0E-63B7-C2D0B969C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666014" cy="4038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Object Tracking: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Tracking individual proteins in live cells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Cell motility and migration studies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Tracking cell division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Measuring organelle movement or shape changes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Measuring signal changes over 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E55C7-9655-7839-3A2F-B1E6E8CF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7</a:t>
            </a:fld>
            <a:endParaRPr lang="en-GB"/>
          </a:p>
        </p:txBody>
      </p:sp>
      <p:pic>
        <p:nvPicPr>
          <p:cNvPr id="5" name="media-3" descr="media-3">
            <a:hlinkClick r:id="" action="ppaction://media"/>
            <a:extLst>
              <a:ext uri="{FF2B5EF4-FFF2-40B4-BE49-F238E27FC236}">
                <a16:creationId xmlns:a16="http://schemas.microsoft.com/office/drawing/2014/main" id="{BFE21DA5-E289-FD56-8124-A5B172ED1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0258" t="7413"/>
          <a:stretch/>
        </p:blipFill>
        <p:spPr>
          <a:xfrm>
            <a:off x="7277080" y="1921837"/>
            <a:ext cx="4339458" cy="4038600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4B5850DF-8F25-E8BD-7425-FE330FD17E61}"/>
              </a:ext>
            </a:extLst>
          </p:cNvPr>
          <p:cNvSpPr/>
          <p:nvPr/>
        </p:nvSpPr>
        <p:spPr>
          <a:xfrm>
            <a:off x="7832316" y="6288722"/>
            <a:ext cx="2579370" cy="2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6278" tIns="33139" rIns="66278" bIns="33139"/>
          <a:lstStyle/>
          <a:p>
            <a:pPr>
              <a:lnSpc>
                <a:spcPct val="100000"/>
              </a:lnSpc>
            </a:pPr>
            <a:r>
              <a:rPr lang="en-US" altLang="en-US" sz="1035" dirty="0">
                <a:sym typeface="+mn-ea"/>
              </a:rPr>
              <a:t>Ershov et al. (Nature Methods, 2022)</a:t>
            </a:r>
            <a:endParaRPr lang="en-US" altLang="en-US" sz="1035" b="0" strike="noStrike" spc="-1" dirty="0">
              <a:solidFill>
                <a:srgbClr val="000000"/>
              </a:solidFill>
              <a:latin typeface="Arial" panose="020B0604020202020204"/>
              <a:ea typeface="DejaVu Sans" panose="020B0606030804020204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544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9DCE-7A2B-5038-10B6-9E235226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principle in TrackMate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45BE-3306-3969-A43F-40C3E078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8</a:t>
            </a:fld>
            <a:endParaRPr lang="en-GB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A3A2E2C1-B793-7533-0B8D-CE7AA01E01A8}"/>
              </a:ext>
            </a:extLst>
          </p:cNvPr>
          <p:cNvSpPr txBox="1"/>
          <p:nvPr/>
        </p:nvSpPr>
        <p:spPr>
          <a:xfrm>
            <a:off x="1277142" y="6088921"/>
            <a:ext cx="348651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000" dirty="0">
                <a:solidFill>
                  <a:schemeClr val="tx1"/>
                </a:solidFill>
              </a:rPr>
              <a:t>Modified from Tian et al. (Cell Reports, 2010)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221B0-EA50-AFA2-0BB8-D239C569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26" b="42518"/>
          <a:stretch>
            <a:fillRect/>
          </a:stretch>
        </p:blipFill>
        <p:spPr>
          <a:xfrm>
            <a:off x="3644582" y="2057400"/>
            <a:ext cx="4902835" cy="3764280"/>
          </a:xfrm>
          <a:prstGeom prst="rect">
            <a:avLst/>
          </a:prstGeom>
        </p:spPr>
      </p:pic>
      <p:sp>
        <p:nvSpPr>
          <p:cNvPr id="7" name="Text Box 13">
            <a:extLst>
              <a:ext uri="{FF2B5EF4-FFF2-40B4-BE49-F238E27FC236}">
                <a16:creationId xmlns:a16="http://schemas.microsoft.com/office/drawing/2014/main" id="{905D7C4D-B137-7555-DCAB-D2F8955B62B7}"/>
              </a:ext>
            </a:extLst>
          </p:cNvPr>
          <p:cNvSpPr txBox="1"/>
          <p:nvPr/>
        </p:nvSpPr>
        <p:spPr>
          <a:xfrm>
            <a:off x="2575242" y="248983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Inputs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C8BDF0BA-FE54-3EB9-556B-EC8F861949C1}"/>
              </a:ext>
            </a:extLst>
          </p:cNvPr>
          <p:cNvSpPr txBox="1"/>
          <p:nvPr/>
        </p:nvSpPr>
        <p:spPr>
          <a:xfrm>
            <a:off x="1994217" y="3714115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Segmentation</a:t>
            </a:r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F2528654-9CCC-C88F-476C-D7CAC7340F22}"/>
              </a:ext>
            </a:extLst>
          </p:cNvPr>
          <p:cNvSpPr txBox="1"/>
          <p:nvPr/>
        </p:nvSpPr>
        <p:spPr>
          <a:xfrm>
            <a:off x="1855152" y="5010150"/>
            <a:ext cx="157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Object Linking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E8A2D0-0D60-DC19-09F4-0EAE8F830EAF}"/>
              </a:ext>
            </a:extLst>
          </p:cNvPr>
          <p:cNvSpPr/>
          <p:nvPr/>
        </p:nvSpPr>
        <p:spPr>
          <a:xfrm>
            <a:off x="1277142" y="3291839"/>
            <a:ext cx="8052388" cy="1254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1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52C9-20D0-8199-F475-E5F313CE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6" name="Content Placeholder 5" descr="A black and white image of a mask&#10;&#10;Description automatically generated">
            <a:extLst>
              <a:ext uri="{FF2B5EF4-FFF2-40B4-BE49-F238E27FC236}">
                <a16:creationId xmlns:a16="http://schemas.microsoft.com/office/drawing/2014/main" id="{96FDCB4B-A50F-443D-134B-CABD0415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97" y="1965960"/>
            <a:ext cx="5669410" cy="157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B9A47-64CB-3355-B824-1BD59640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3E011-5477-762B-35C0-8354F3583B97}"/>
              </a:ext>
            </a:extLst>
          </p:cNvPr>
          <p:cNvSpPr txBox="1"/>
          <p:nvPr/>
        </p:nvSpPr>
        <p:spPr>
          <a:xfrm>
            <a:off x="6628719" y="3699628"/>
            <a:ext cx="4823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Intensity-based segmentation</a:t>
            </a:r>
          </a:p>
          <a:p>
            <a:r>
              <a:rPr lang="en-US" dirty="0"/>
              <a:t>- Feature-based segmentation </a:t>
            </a:r>
          </a:p>
          <a:p>
            <a:r>
              <a:rPr lang="en-US" dirty="0"/>
              <a:t>- Using a pixel classifier (WEKA, </a:t>
            </a:r>
            <a:r>
              <a:rPr lang="en-US" dirty="0" err="1"/>
              <a:t>ilastik</a:t>
            </a:r>
            <a:r>
              <a:rPr lang="en-US" dirty="0"/>
              <a:t>, </a:t>
            </a:r>
            <a:r>
              <a:rPr lang="en-US" dirty="0" err="1"/>
              <a:t>ect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>
                <a:sym typeface="+mn-ea"/>
              </a:rPr>
              <a:t>Using  </a:t>
            </a:r>
            <a:r>
              <a:rPr lang="en-US" dirty="0"/>
              <a:t>Deep-Learning (e.g. Cellpose, StarDist)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589FE4AE-0426-4227-7959-24D2CA42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25" y="2092960"/>
            <a:ext cx="4376757" cy="39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4266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5c6060d-c47e-49ff-bd70-27dea493f241}" enabled="0" method="" siteId="{95c6060d-c47e-49ff-bd70-27dea493f24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11598</TotalTime>
  <Words>1658</Words>
  <Application>Microsoft Macintosh PowerPoint</Application>
  <PresentationFormat>Widescreen</PresentationFormat>
  <Paragraphs>307</Paragraphs>
  <Slides>37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-apple-system</vt:lpstr>
      <vt:lpstr>Arial</vt:lpstr>
      <vt:lpstr>Calibri</vt:lpstr>
      <vt:lpstr>Corbel</vt:lpstr>
      <vt:lpstr>Helvetica Neue</vt:lpstr>
      <vt:lpstr>Raleway</vt:lpstr>
      <vt:lpstr>Basis</vt:lpstr>
      <vt:lpstr>Workshop prep  (materials: https://github.com/CellMigrationLab/I2K_2024)</vt:lpstr>
      <vt:lpstr> analysis of cell behavior using TrackMate and CellTracksColab</vt:lpstr>
      <vt:lpstr>Tools developed at Cell migration lab</vt:lpstr>
      <vt:lpstr>What is TrackMate?</vt:lpstr>
      <vt:lpstr>What is CellTracksColab?</vt:lpstr>
      <vt:lpstr>What is Particle and Object Tracking?</vt:lpstr>
      <vt:lpstr>Applications in Cell Biology</vt:lpstr>
      <vt:lpstr>Tracking principle in TrackMate</vt:lpstr>
      <vt:lpstr>Segmentation</vt:lpstr>
      <vt:lpstr>Segmentation</vt:lpstr>
      <vt:lpstr>TrackMate object detection</vt:lpstr>
      <vt:lpstr>Tracking principle in TrackMate</vt:lpstr>
      <vt:lpstr>Tracking algorithm example - LAP tracker</vt:lpstr>
      <vt:lpstr>Tracking algorithm example – Kalman tracker</vt:lpstr>
      <vt:lpstr>Tracking algorithm example - overlap tracker</vt:lpstr>
      <vt:lpstr>What if you have multiple movies to track?</vt:lpstr>
      <vt:lpstr>Our task today</vt:lpstr>
      <vt:lpstr>Task 1 – tracking of T cell dataset</vt:lpstr>
      <vt:lpstr>Track Analysis</vt:lpstr>
      <vt:lpstr>How Do I analyze all this data?</vt:lpstr>
      <vt:lpstr>What is CellTracksColab?</vt:lpstr>
      <vt:lpstr>Available notebooks</vt:lpstr>
      <vt:lpstr>When it runs?</vt:lpstr>
      <vt:lpstr>CellTracksColab Workflow</vt:lpstr>
      <vt:lpstr>Requirements for CellTracksColab</vt:lpstr>
      <vt:lpstr>Track Visualization</vt:lpstr>
      <vt:lpstr>Track filtering</vt:lpstr>
      <vt:lpstr>Track features</vt:lpstr>
      <vt:lpstr>Spot features</vt:lpstr>
      <vt:lpstr>Quality Control</vt:lpstr>
      <vt:lpstr>Data balancing</vt:lpstr>
      <vt:lpstr>Effect of data balancing</vt:lpstr>
      <vt:lpstr>Distance to ROI</vt:lpstr>
      <vt:lpstr>Exploring high‐dimensional data</vt:lpstr>
      <vt:lpstr>Data fingerprinting and sub-populations </vt:lpstr>
      <vt:lpstr>Task 2 – Track analysis using CellTracksColab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ZerocostDL4Mic</dc:title>
  <dc:creator>Joanna Pylvänäinen</dc:creator>
  <cp:lastModifiedBy>Joanna Pylvänäinen</cp:lastModifiedBy>
  <cp:revision>102</cp:revision>
  <dcterms:created xsi:type="dcterms:W3CDTF">2023-05-09T08:34:24Z</dcterms:created>
  <dcterms:modified xsi:type="dcterms:W3CDTF">2024-10-29T08:13:43Z</dcterms:modified>
</cp:coreProperties>
</file>